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56"/>
  </p:notesMasterIdLst>
  <p:handoutMasterIdLst>
    <p:handoutMasterId r:id="rId57"/>
  </p:handoutMasterIdLst>
  <p:sldIdLst>
    <p:sldId id="262" r:id="rId5"/>
    <p:sldId id="315" r:id="rId6"/>
    <p:sldId id="263" r:id="rId7"/>
    <p:sldId id="264" r:id="rId8"/>
    <p:sldId id="272" r:id="rId9"/>
    <p:sldId id="265" r:id="rId10"/>
    <p:sldId id="266" r:id="rId11"/>
    <p:sldId id="268" r:id="rId12"/>
    <p:sldId id="269" r:id="rId13"/>
    <p:sldId id="270" r:id="rId14"/>
    <p:sldId id="271" r:id="rId15"/>
    <p:sldId id="283" r:id="rId16"/>
    <p:sldId id="273" r:id="rId17"/>
    <p:sldId id="274" r:id="rId18"/>
    <p:sldId id="316" r:id="rId19"/>
    <p:sldId id="317" r:id="rId20"/>
    <p:sldId id="277" r:id="rId21"/>
    <p:sldId id="278" r:id="rId22"/>
    <p:sldId id="279" r:id="rId23"/>
    <p:sldId id="304" r:id="rId24"/>
    <p:sldId id="302" r:id="rId25"/>
    <p:sldId id="303" r:id="rId26"/>
    <p:sldId id="305" r:id="rId27"/>
    <p:sldId id="281" r:id="rId28"/>
    <p:sldId id="282" r:id="rId29"/>
    <p:sldId id="284" r:id="rId30"/>
    <p:sldId id="308" r:id="rId31"/>
    <p:sldId id="306" r:id="rId32"/>
    <p:sldId id="310" r:id="rId33"/>
    <p:sldId id="285" r:id="rId34"/>
    <p:sldId id="311" r:id="rId35"/>
    <p:sldId id="314" r:id="rId36"/>
    <p:sldId id="286" r:id="rId37"/>
    <p:sldId id="287" r:id="rId38"/>
    <p:sldId id="288" r:id="rId39"/>
    <p:sldId id="289" r:id="rId40"/>
    <p:sldId id="290" r:id="rId41"/>
    <p:sldId id="291" r:id="rId42"/>
    <p:sldId id="292" r:id="rId43"/>
    <p:sldId id="293" r:id="rId44"/>
    <p:sldId id="294" r:id="rId45"/>
    <p:sldId id="296" r:id="rId46"/>
    <p:sldId id="297" r:id="rId47"/>
    <p:sldId id="298" r:id="rId48"/>
    <p:sldId id="319" r:id="rId49"/>
    <p:sldId id="299" r:id="rId50"/>
    <p:sldId id="300" r:id="rId51"/>
    <p:sldId id="301" r:id="rId52"/>
    <p:sldId id="307" r:id="rId53"/>
    <p:sldId id="309" r:id="rId54"/>
    <p:sldId id="318"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7" d="100"/>
          <a:sy n="117" d="100"/>
        </p:scale>
        <p:origin x="-300" y="-10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61"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9BCE0C-CD74-4A59-802C-6D2F8C15331A}" type="datetimeFigureOut">
              <a:rPr lang="en-US" smtClean="0"/>
              <a:t>8/31/2020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798501B-77B5-4365-9881-C6E19A3C1E42}" type="slidenum">
              <a:rPr lang="en-US" smtClean="0"/>
              <a:t>‹#›</a:t>
            </a:fld>
            <a:endParaRPr lang="en-US"/>
          </a:p>
        </p:txBody>
      </p:sp>
    </p:spTree>
    <p:extLst>
      <p:ext uri="{BB962C8B-B14F-4D97-AF65-F5344CB8AC3E}">
        <p14:creationId xmlns:p14="http://schemas.microsoft.com/office/powerpoint/2010/main" val="285145615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4FDEA8-CBB8-46CC-9562-028963DBC55A}" type="datetimeFigureOut">
              <a:rPr lang="en-US" smtClean="0"/>
              <a:t>8/31/2020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8BD8E7-1312-41F3-99C4-6DA5AF891969}" type="slidenum">
              <a:rPr lang="en-US" smtClean="0"/>
              <a:t>‹#›</a:t>
            </a:fld>
            <a:endParaRPr lang="en-US"/>
          </a:p>
        </p:txBody>
      </p:sp>
    </p:spTree>
    <p:extLst>
      <p:ext uri="{BB962C8B-B14F-4D97-AF65-F5344CB8AC3E}">
        <p14:creationId xmlns:p14="http://schemas.microsoft.com/office/powerpoint/2010/main" val="2892084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600200"/>
            <a:ext cx="10515600" cy="2240280"/>
          </a:xfrm>
        </p:spPr>
        <p:txBody>
          <a:bodyPr anchor="b">
            <a:normAutofit/>
          </a:bodyPr>
          <a:lstStyle>
            <a:lvl1pPr algn="ctr">
              <a:defRPr sz="4400">
                <a:solidFill>
                  <a:schemeClr val="bg1"/>
                </a:solidFill>
              </a:defRPr>
            </a:lvl1pPr>
          </a:lstStyle>
          <a:p>
            <a:r>
              <a:rPr lang="en-US" smtClean="0"/>
              <a:t>Click to edit Master title style</a:t>
            </a:r>
            <a:endParaRPr lang="en-US"/>
          </a:p>
        </p:txBody>
      </p:sp>
      <p:sp>
        <p:nvSpPr>
          <p:cNvPr id="3" name="Subtitle 2"/>
          <p:cNvSpPr>
            <a:spLocks noGrp="1"/>
          </p:cNvSpPr>
          <p:nvPr>
            <p:ph type="subTitle" idx="1"/>
          </p:nvPr>
        </p:nvSpPr>
        <p:spPr>
          <a:xfrm>
            <a:off x="838200" y="3854659"/>
            <a:ext cx="10515600" cy="1143000"/>
          </a:xfrm>
        </p:spPr>
        <p:txBody>
          <a:bodyPr>
            <a:normAutofit/>
          </a:bodyPr>
          <a:lstStyle>
            <a:lvl1pPr marL="0" indent="0" algn="ctr">
              <a:buNone/>
              <a:defRPr sz="2000" cap="all"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Rectangle 6"/>
          <p:cNvSpPr/>
          <p:nvPr userDrawn="1"/>
        </p:nvSpPr>
        <p:spPr>
          <a:xfrm>
            <a:off x="304800" y="304800"/>
            <a:ext cx="11582400" cy="6248400"/>
          </a:xfrm>
          <a:prstGeom prst="rect">
            <a:avLst/>
          </a:prstGeom>
          <a:noFill/>
          <a:ln w="50800">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88627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8" name="Rectangle 7"/>
          <p:cNvSpPr/>
          <p:nvPr userDrawn="1"/>
        </p:nvSpPr>
        <p:spPr>
          <a:xfrm>
            <a:off x="8153400" y="0"/>
            <a:ext cx="40386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8532813" y="4591761"/>
            <a:ext cx="3125787" cy="1580440"/>
          </a:xfrm>
        </p:spPr>
        <p:txBody>
          <a:bodyPr/>
          <a:lstStyle>
            <a:lvl1pPr marL="0" indent="0">
              <a:spcBef>
                <a:spcPts val="8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2" name="Title 1"/>
          <p:cNvSpPr>
            <a:spLocks noGrp="1"/>
          </p:cNvSpPr>
          <p:nvPr>
            <p:ph type="title"/>
          </p:nvPr>
        </p:nvSpPr>
        <p:spPr>
          <a:xfrm>
            <a:off x="8532813" y="1714500"/>
            <a:ext cx="3125787" cy="2877260"/>
          </a:xfrm>
        </p:spPr>
        <p:txBody>
          <a:bodyPr anchor="b">
            <a:normAutofit/>
          </a:bodyPr>
          <a:lstStyle>
            <a:lvl1pPr>
              <a:defRPr sz="3000">
                <a:solidFill>
                  <a:schemeClr val="bg1"/>
                </a:solidFill>
              </a:defRPr>
            </a:lvl1pPr>
          </a:lstStyle>
          <a:p>
            <a:r>
              <a:rPr lang="en-US" smtClean="0"/>
              <a:t>Click to edit Master title style</a:t>
            </a:r>
            <a:endParaRPr lang="en-US"/>
          </a:p>
        </p:txBody>
      </p:sp>
      <p:sp>
        <p:nvSpPr>
          <p:cNvPr id="6" name="Picture Placeholder 2"/>
          <p:cNvSpPr>
            <a:spLocks noGrp="1"/>
          </p:cNvSpPr>
          <p:nvPr>
            <p:ph type="pic" idx="1"/>
          </p:nvPr>
        </p:nvSpPr>
        <p:spPr>
          <a:xfrm>
            <a:off x="0" y="0"/>
            <a:ext cx="8101584" cy="6857999"/>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200"/>
            <a:ext cx="1943100" cy="57197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524000" y="457200"/>
            <a:ext cx="7048500" cy="57197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Pictures">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4800600"/>
            <a:ext cx="12192000" cy="2057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33400" y="5115656"/>
            <a:ext cx="11125200" cy="914400"/>
          </a:xfrm>
        </p:spPr>
        <p:txBody>
          <a:bodyPr anchor="b">
            <a:normAutofit/>
          </a:bodyPr>
          <a:lstStyle>
            <a:lvl1pPr algn="ctr">
              <a:defRPr sz="4400" spc="-50" baseline="0">
                <a:solidFill>
                  <a:schemeClr val="bg1"/>
                </a:solidFill>
              </a:defRPr>
            </a:lvl1pPr>
          </a:lstStyle>
          <a:p>
            <a:r>
              <a:rPr lang="en-US" smtClean="0"/>
              <a:t>Click to edit Master title style</a:t>
            </a:r>
            <a:endParaRPr lang="en-US"/>
          </a:p>
        </p:txBody>
      </p:sp>
      <p:sp>
        <p:nvSpPr>
          <p:cNvPr id="3" name="Subtitle 2"/>
          <p:cNvSpPr>
            <a:spLocks noGrp="1"/>
          </p:cNvSpPr>
          <p:nvPr>
            <p:ph type="subTitle" idx="1"/>
          </p:nvPr>
        </p:nvSpPr>
        <p:spPr>
          <a:xfrm>
            <a:off x="533400" y="6043123"/>
            <a:ext cx="11125200" cy="571500"/>
          </a:xfrm>
        </p:spPr>
        <p:txBody>
          <a:bodyPr>
            <a:normAutofit/>
          </a:bodyPr>
          <a:lstStyle>
            <a:lvl1pPr marL="0" indent="0" algn="ctr">
              <a:spcBef>
                <a:spcPts val="0"/>
              </a:spcBef>
              <a:buNone/>
              <a:defRPr sz="2000" cap="all"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9" name="Picture Placeholder 2"/>
          <p:cNvSpPr>
            <a:spLocks noGrp="1"/>
          </p:cNvSpPr>
          <p:nvPr>
            <p:ph type="pic" idx="10"/>
          </p:nvPr>
        </p:nvSpPr>
        <p:spPr>
          <a:xfrm>
            <a:off x="1" y="1"/>
            <a:ext cx="4023360" cy="4745736"/>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13" name="Picture Placeholder 2"/>
          <p:cNvSpPr>
            <a:spLocks noGrp="1"/>
          </p:cNvSpPr>
          <p:nvPr>
            <p:ph type="pic" idx="11"/>
          </p:nvPr>
        </p:nvSpPr>
        <p:spPr>
          <a:xfrm>
            <a:off x="4084320" y="1"/>
            <a:ext cx="4023360" cy="4745736"/>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14" name="Picture Placeholder 2"/>
          <p:cNvSpPr>
            <a:spLocks noGrp="1"/>
          </p:cNvSpPr>
          <p:nvPr>
            <p:ph type="pic" idx="12"/>
          </p:nvPr>
        </p:nvSpPr>
        <p:spPr>
          <a:xfrm>
            <a:off x="8168640" y="1"/>
            <a:ext cx="4023360" cy="4745736"/>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Tree>
    <p:extLst>
      <p:ext uri="{BB962C8B-B14F-4D97-AF65-F5344CB8AC3E}">
        <p14:creationId xmlns:p14="http://schemas.microsoft.com/office/powerpoint/2010/main" val="14637454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7" name="Rectangle 6"/>
          <p:cNvSpPr/>
          <p:nvPr userDrawn="1"/>
        </p:nvSpPr>
        <p:spPr>
          <a:xfrm>
            <a:off x="304800" y="304800"/>
            <a:ext cx="11582400" cy="6248400"/>
          </a:xfrm>
          <a:prstGeom prst="rect">
            <a:avLst/>
          </a:prstGeom>
          <a:noFill/>
          <a:ln w="50800">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1850" y="2514600"/>
            <a:ext cx="10515600" cy="2743200"/>
          </a:xfrm>
        </p:spPr>
        <p:txBody>
          <a:bodyPr anchor="b">
            <a:normAutofit/>
          </a:bodyPr>
          <a:lstStyle>
            <a:lvl1pPr algn="ctr">
              <a:defRPr sz="4400" spc="-50" baseline="0">
                <a:solidFill>
                  <a:schemeClr val="bg1"/>
                </a:solidFill>
              </a:defRPr>
            </a:lvl1pPr>
          </a:lstStyle>
          <a:p>
            <a:r>
              <a:rPr lang="en-US" smtClean="0"/>
              <a:t>Click to edit Master title style</a:t>
            </a:r>
            <a:endParaRPr lang="en-US"/>
          </a:p>
        </p:txBody>
      </p:sp>
      <p:sp>
        <p:nvSpPr>
          <p:cNvPr id="3" name="Text Placeholder 2"/>
          <p:cNvSpPr>
            <a:spLocks noGrp="1"/>
          </p:cNvSpPr>
          <p:nvPr>
            <p:ph type="body" idx="1"/>
          </p:nvPr>
        </p:nvSpPr>
        <p:spPr>
          <a:xfrm>
            <a:off x="831850" y="5257800"/>
            <a:ext cx="10515600" cy="914400"/>
          </a:xfrm>
        </p:spPr>
        <p:txBody>
          <a:bodyPr>
            <a:normAutofit/>
          </a:bodyPr>
          <a:lstStyle>
            <a:lvl1pPr marL="0" indent="0" algn="ctr">
              <a:spcBef>
                <a:spcPts val="0"/>
              </a:spcBef>
              <a:buNone/>
              <a:defRPr sz="2000" cap="all" spc="50" baseline="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Tree>
    <p:extLst>
      <p:ext uri="{BB962C8B-B14F-4D97-AF65-F5344CB8AC3E}">
        <p14:creationId xmlns:p14="http://schemas.microsoft.com/office/powerpoint/2010/main" val="35067780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524000" y="1714500"/>
            <a:ext cx="4495800" cy="4462272"/>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714500"/>
            <a:ext cx="4495800" cy="4462272"/>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8/31/2020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a:xfrm>
            <a:off x="1527048" y="1733162"/>
            <a:ext cx="4498848" cy="685800"/>
          </a:xfrm>
        </p:spPr>
        <p:txBody>
          <a:bodyPr anchor="b">
            <a:normAutofit/>
          </a:bodyPr>
          <a:lstStyle>
            <a:lvl1pPr marL="0" indent="0">
              <a:spcBef>
                <a:spcPts val="0"/>
              </a:spcBef>
              <a:buNone/>
              <a:defRPr sz="1800" b="1"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27048" y="2481943"/>
            <a:ext cx="4498848" cy="3690257"/>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733162"/>
            <a:ext cx="4498848" cy="685800"/>
          </a:xfrm>
        </p:spPr>
        <p:txBody>
          <a:bodyPr anchor="b">
            <a:normAutofit/>
          </a:bodyPr>
          <a:lstStyle>
            <a:lvl1pPr marL="0" indent="0">
              <a:spcBef>
                <a:spcPts val="0"/>
              </a:spcBef>
              <a:buNone/>
              <a:defRPr sz="1800" b="1"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481943"/>
            <a:ext cx="4498848" cy="3690257"/>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7CC0096-1860-4642-9CD2-0079EA5E7CD1}" type="datetimeFigureOut">
              <a:rPr lang="en-US" smtClean="0"/>
              <a:t>8/31/2020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8/31/2020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51812" y="1714498"/>
            <a:ext cx="3506788" cy="2880360"/>
          </a:xfrm>
        </p:spPr>
        <p:txBody>
          <a:bodyPr anchor="b">
            <a:normAutofit/>
          </a:bodyPr>
          <a:lstStyle>
            <a:lvl1pPr>
              <a:defRPr sz="3000"/>
            </a:lvl1pPr>
          </a:lstStyle>
          <a:p>
            <a:r>
              <a:rPr lang="en-US" smtClean="0"/>
              <a:t>Click to edit Master title style</a:t>
            </a:r>
            <a:endParaRPr lang="en-US" dirty="0"/>
          </a:p>
        </p:txBody>
      </p:sp>
      <p:sp>
        <p:nvSpPr>
          <p:cNvPr id="3" name="Content Placeholder 2"/>
          <p:cNvSpPr>
            <a:spLocks noGrp="1"/>
          </p:cNvSpPr>
          <p:nvPr>
            <p:ph idx="1"/>
          </p:nvPr>
        </p:nvSpPr>
        <p:spPr>
          <a:xfrm>
            <a:off x="530352" y="457200"/>
            <a:ext cx="7242111" cy="5715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151812" y="4590288"/>
            <a:ext cx="3514564" cy="1581912"/>
          </a:xfrm>
        </p:spPr>
        <p:txBody>
          <a:bodyPr/>
          <a:lstStyle>
            <a:lvl1pPr marL="0" indent="0">
              <a:spcBef>
                <a:spcPts val="8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7CC0096-1860-4642-9CD2-0079EA5E7CD1}" type="datetimeFigureOut">
              <a:rPr lang="en-US" smtClean="0"/>
              <a:t>8/31/2020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583680"/>
            <a:ext cx="12192000" cy="2743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524000" y="1714500"/>
            <a:ext cx="9144000" cy="44577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187908" y="6601556"/>
            <a:ext cx="1534064" cy="228600"/>
          </a:xfrm>
          <a:prstGeom prst="rect">
            <a:avLst/>
          </a:prstGeom>
        </p:spPr>
        <p:txBody>
          <a:bodyPr vert="horz" lIns="91440" tIns="45720" rIns="91440" bIns="45720" rtlCol="0" anchor="ctr"/>
          <a:lstStyle>
            <a:lvl1pPr algn="r">
              <a:defRPr sz="800">
                <a:solidFill>
                  <a:schemeClr val="bg1"/>
                </a:solidFill>
              </a:defRPr>
            </a:lvl1pPr>
          </a:lstStyle>
          <a:p>
            <a:fld id="{37CC0096-1860-4642-9CD2-0079EA5E7CD1}" type="datetimeFigureOut">
              <a:rPr lang="en-US" smtClean="0"/>
              <a:pPr/>
              <a:t>8/31/2020</a:t>
            </a:fld>
            <a:endParaRPr lang="en-US"/>
          </a:p>
        </p:txBody>
      </p:sp>
      <p:sp>
        <p:nvSpPr>
          <p:cNvPr id="5" name="Footer Placeholder 4"/>
          <p:cNvSpPr>
            <a:spLocks noGrp="1"/>
          </p:cNvSpPr>
          <p:nvPr>
            <p:ph type="ftr" sz="quarter" idx="3"/>
          </p:nvPr>
        </p:nvSpPr>
        <p:spPr>
          <a:xfrm>
            <a:off x="1523999" y="6601556"/>
            <a:ext cx="6491381" cy="228600"/>
          </a:xfrm>
          <a:prstGeom prst="rect">
            <a:avLst/>
          </a:prstGeom>
        </p:spPr>
        <p:txBody>
          <a:bodyPr vert="horz" lIns="91440" tIns="45720" rIns="91440" bIns="45720" rtlCol="0" anchor="ctr"/>
          <a:lstStyle>
            <a:lvl1pPr algn="l">
              <a:defRPr sz="800">
                <a:solidFill>
                  <a:schemeClr val="bg1"/>
                </a:solidFill>
              </a:defRPr>
            </a:lvl1pPr>
          </a:lstStyle>
          <a:p>
            <a:endParaRPr lang="en-US" dirty="0"/>
          </a:p>
        </p:txBody>
      </p:sp>
      <p:sp>
        <p:nvSpPr>
          <p:cNvPr id="6" name="Slide Number Placeholder 5"/>
          <p:cNvSpPr>
            <a:spLocks noGrp="1"/>
          </p:cNvSpPr>
          <p:nvPr>
            <p:ph type="sldNum" sz="quarter" idx="4"/>
          </p:nvPr>
        </p:nvSpPr>
        <p:spPr>
          <a:xfrm>
            <a:off x="9894499" y="6601556"/>
            <a:ext cx="773502" cy="228600"/>
          </a:xfrm>
          <a:prstGeom prst="rect">
            <a:avLst/>
          </a:prstGeom>
        </p:spPr>
        <p:txBody>
          <a:bodyPr vert="horz" lIns="91440" tIns="45720" rIns="91440" bIns="45720" rtlCol="0" anchor="ctr"/>
          <a:lstStyle>
            <a:lvl1pPr algn="r">
              <a:defRPr sz="800">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3400" kern="1200" cap="all" baseline="0">
          <a:solidFill>
            <a:schemeClr val="accent1"/>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3840" userDrawn="1">
          <p15:clr>
            <a:srgbClr val="F26B43"/>
          </p15:clr>
        </p15:guide>
        <p15:guide id="4"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Điều</a:t>
            </a:r>
            <a:r>
              <a:rPr lang="en-US" dirty="0"/>
              <a:t> </a:t>
            </a:r>
            <a:r>
              <a:rPr lang="en-US" dirty="0" err="1" smtClean="0"/>
              <a:t>trị</a:t>
            </a:r>
            <a:r>
              <a:rPr lang="en-US" dirty="0"/>
              <a:t> </a:t>
            </a:r>
            <a:r>
              <a:rPr lang="en-US" dirty="0" err="1" smtClean="0"/>
              <a:t>phù</a:t>
            </a:r>
            <a:r>
              <a:rPr lang="en-US" dirty="0"/>
              <a:t> </a:t>
            </a:r>
            <a:r>
              <a:rPr lang="en-US" dirty="0" err="1" smtClean="0"/>
              <a:t>phổi</a:t>
            </a:r>
            <a:r>
              <a:rPr lang="en-US" dirty="0"/>
              <a:t> </a:t>
            </a:r>
            <a:r>
              <a:rPr lang="en-US" dirty="0" err="1" smtClean="0"/>
              <a:t>cấp</a:t>
            </a:r>
            <a:endParaRPr lang="en-US" dirty="0"/>
          </a:p>
        </p:txBody>
      </p:sp>
      <p:sp>
        <p:nvSpPr>
          <p:cNvPr id="3" name="Subtitle 2"/>
          <p:cNvSpPr>
            <a:spLocks noGrp="1"/>
          </p:cNvSpPr>
          <p:nvPr>
            <p:ph type="subTitle" idx="1"/>
          </p:nvPr>
        </p:nvSpPr>
        <p:spPr/>
        <p:txBody>
          <a:bodyPr/>
          <a:lstStyle/>
          <a:p>
            <a:r>
              <a:rPr lang="en-US" dirty="0" err="1" smtClean="0"/>
              <a:t>Nguyễn</a:t>
            </a:r>
            <a:r>
              <a:rPr lang="en-US" dirty="0"/>
              <a:t> </a:t>
            </a:r>
            <a:r>
              <a:rPr lang="en-US" dirty="0" err="1" smtClean="0"/>
              <a:t>xuân</a:t>
            </a:r>
            <a:r>
              <a:rPr lang="en-US" dirty="0"/>
              <a:t> </a:t>
            </a:r>
            <a:r>
              <a:rPr lang="en-US" dirty="0" err="1" smtClean="0"/>
              <a:t>tuấn</a:t>
            </a:r>
            <a:r>
              <a:rPr lang="en-US" dirty="0" smtClean="0"/>
              <a:t> </a:t>
            </a:r>
            <a:r>
              <a:rPr lang="en-US" dirty="0" err="1" smtClean="0"/>
              <a:t>anh</a:t>
            </a:r>
            <a:endParaRPr lang="en-US" dirty="0"/>
          </a:p>
        </p:txBody>
      </p:sp>
      <p:pic>
        <p:nvPicPr>
          <p:cNvPr id="11" name="Picture Placeholder 10"/>
          <p:cNvPicPr>
            <a:picLocks noGrp="1" noChangeAspect="1"/>
          </p:cNvPicPr>
          <p:nvPr>
            <p:ph type="pic" idx="11"/>
          </p:nvPr>
        </p:nvPicPr>
        <p:blipFill>
          <a:blip r:embed="rId2"/>
          <a:srcRect l="18663" r="18663"/>
          <a:stretch>
            <a:fillRect/>
          </a:stretch>
        </p:blipFill>
        <p:spPr>
          <a:xfrm>
            <a:off x="4084320" y="0"/>
            <a:ext cx="4023360" cy="4745736"/>
          </a:xfrm>
          <a:prstGeom prst="rect">
            <a:avLst/>
          </a:prstGeom>
        </p:spPr>
      </p:pic>
      <p:pic>
        <p:nvPicPr>
          <p:cNvPr id="12" name="Picture Placeholder 11"/>
          <p:cNvPicPr>
            <a:picLocks noGrp="1" noChangeAspect="1"/>
          </p:cNvPicPr>
          <p:nvPr>
            <p:ph type="pic" idx="12"/>
          </p:nvPr>
        </p:nvPicPr>
        <p:blipFill>
          <a:blip r:embed="rId3"/>
          <a:srcRect l="21756" r="21756"/>
          <a:stretch>
            <a:fillRect/>
          </a:stretch>
        </p:blipFill>
        <p:spPr>
          <a:xfrm>
            <a:off x="0" y="0"/>
            <a:ext cx="4023360" cy="4745736"/>
          </a:xfrm>
          <a:prstGeom prst="rect">
            <a:avLst/>
          </a:prstGeom>
        </p:spPr>
      </p:pic>
      <p:pic>
        <p:nvPicPr>
          <p:cNvPr id="22" name="Picture Placeholder 21"/>
          <p:cNvPicPr>
            <a:picLocks noGrp="1" noChangeAspect="1"/>
          </p:cNvPicPr>
          <p:nvPr>
            <p:ph type="pic" idx="10"/>
          </p:nvPr>
        </p:nvPicPr>
        <p:blipFill>
          <a:blip r:embed="rId4"/>
          <a:srcRect l="21708" r="21708"/>
          <a:stretch>
            <a:fillRect/>
          </a:stretch>
        </p:blipFill>
        <p:spPr>
          <a:xfrm>
            <a:off x="8169275" y="0"/>
            <a:ext cx="4022725" cy="4745038"/>
          </a:xfrm>
          <a:prstGeom prst="rect">
            <a:avLst/>
          </a:prstGeom>
        </p:spPr>
      </p:pic>
    </p:spTree>
    <p:extLst>
      <p:ext uri="{BB962C8B-B14F-4D97-AF65-F5344CB8AC3E}">
        <p14:creationId xmlns:p14="http://schemas.microsoft.com/office/powerpoint/2010/main" val="3034687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317500" y="417513"/>
            <a:ext cx="8637588" cy="1066800"/>
          </a:xfrm>
          <a:prstGeom prst="rect">
            <a:avLst/>
          </a:prstGeom>
        </p:spPr>
        <p:txBody>
          <a:bodyPr/>
          <a:lstStyle>
            <a:lvl1pPr algn="l" defTabSz="914400" rtl="0" eaLnBrk="1" latinLnBrk="0" hangingPunct="1">
              <a:lnSpc>
                <a:spcPct val="90000"/>
              </a:lnSpc>
              <a:spcBef>
                <a:spcPct val="0"/>
              </a:spcBef>
              <a:buNone/>
              <a:defRPr sz="3400" kern="1200" cap="all" baseline="0">
                <a:solidFill>
                  <a:schemeClr val="accent1"/>
                </a:solidFill>
                <a:latin typeface="+mj-lt"/>
                <a:ea typeface="+mj-ea"/>
                <a:cs typeface="+mj-cs"/>
              </a:defRPr>
            </a:lvl1pPr>
          </a:lstStyle>
          <a:p>
            <a:pPr algn="ctr"/>
            <a:r>
              <a:rPr lang="en-US" sz="3200" b="1" dirty="0" smtClean="0">
                <a:latin typeface="VNI-Helve" pitchFamily="2" charset="0"/>
              </a:rPr>
              <a:t>SINH LYÙ BEÄNH                                                    </a:t>
            </a:r>
            <a:r>
              <a:rPr lang="en-US" sz="3200" b="1" dirty="0" err="1" smtClean="0">
                <a:latin typeface="VNI-Helve" pitchFamily="2" charset="0"/>
              </a:rPr>
              <a:t>Caùc</a:t>
            </a:r>
            <a:r>
              <a:rPr lang="en-US" sz="3200" b="1" dirty="0" smtClean="0">
                <a:latin typeface="VNI-Helve" pitchFamily="2" charset="0"/>
              </a:rPr>
              <a:t> </a:t>
            </a:r>
            <a:r>
              <a:rPr lang="en-US" sz="3200" b="1" dirty="0" err="1" smtClean="0">
                <a:latin typeface="VNI-Helve" pitchFamily="2" charset="0"/>
              </a:rPr>
              <a:t>giai</a:t>
            </a:r>
            <a:r>
              <a:rPr lang="en-US" sz="3200" b="1" dirty="0" smtClean="0">
                <a:latin typeface="VNI-Helve" pitchFamily="2" charset="0"/>
              </a:rPr>
              <a:t> </a:t>
            </a:r>
            <a:r>
              <a:rPr lang="en-US" sz="3200" b="1" dirty="0" err="1" smtClean="0">
                <a:latin typeface="VNI-Helve" pitchFamily="2" charset="0"/>
              </a:rPr>
              <a:t>ñoaïn</a:t>
            </a:r>
            <a:r>
              <a:rPr lang="en-US" sz="3200" b="1" dirty="0" smtClean="0">
                <a:latin typeface="VNI-Helve" pitchFamily="2" charset="0"/>
              </a:rPr>
              <a:t> </a:t>
            </a:r>
            <a:r>
              <a:rPr lang="en-US" sz="3200" b="1" dirty="0" err="1" smtClean="0">
                <a:latin typeface="VNI-Helve" pitchFamily="2" charset="0"/>
              </a:rPr>
              <a:t>tuï</a:t>
            </a:r>
            <a:r>
              <a:rPr lang="en-US" sz="3200" b="1" dirty="0" smtClean="0">
                <a:latin typeface="VNI-Helve" pitchFamily="2" charset="0"/>
              </a:rPr>
              <a:t> </a:t>
            </a:r>
            <a:r>
              <a:rPr lang="en-US" sz="3200" b="1" dirty="0" err="1" smtClean="0">
                <a:latin typeface="VNI-Helve" pitchFamily="2" charset="0"/>
              </a:rPr>
              <a:t>dòch</a:t>
            </a:r>
            <a:r>
              <a:rPr lang="en-US" sz="3200" b="1" dirty="0" smtClean="0">
                <a:latin typeface="VNI-Helve" pitchFamily="2" charset="0"/>
              </a:rPr>
              <a:t> </a:t>
            </a:r>
            <a:r>
              <a:rPr lang="en-US" sz="3200" b="1" dirty="0" err="1" smtClean="0">
                <a:latin typeface="VNI-Helve" pitchFamily="2" charset="0"/>
              </a:rPr>
              <a:t>ôû</a:t>
            </a:r>
            <a:r>
              <a:rPr lang="en-US" sz="3200" b="1" dirty="0" smtClean="0">
                <a:latin typeface="VNI-Helve" pitchFamily="2" charset="0"/>
              </a:rPr>
              <a:t> </a:t>
            </a:r>
            <a:r>
              <a:rPr lang="en-US" sz="3200" b="1" dirty="0" err="1" smtClean="0">
                <a:latin typeface="VNI-Helve" pitchFamily="2" charset="0"/>
              </a:rPr>
              <a:t>phoåi</a:t>
            </a:r>
            <a:endParaRPr lang="en-US" sz="3200" b="1" dirty="0">
              <a:latin typeface="VNI-Helve" pitchFamily="2" charset="0"/>
            </a:endParaRPr>
          </a:p>
        </p:txBody>
      </p:sp>
      <p:sp>
        <p:nvSpPr>
          <p:cNvPr id="3" name="Rectangle 3"/>
          <p:cNvSpPr txBox="1">
            <a:spLocks noChangeArrowheads="1"/>
          </p:cNvSpPr>
          <p:nvPr/>
        </p:nvSpPr>
        <p:spPr>
          <a:xfrm>
            <a:off x="0" y="1648436"/>
            <a:ext cx="11887200" cy="4114800"/>
          </a:xfrm>
          <a:prstGeom prst="rect">
            <a:avLst/>
          </a:prstGeom>
        </p:spPr>
        <p:txBody>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r>
              <a:rPr lang="en-US" sz="2800" b="1" dirty="0" err="1" smtClean="0">
                <a:solidFill>
                  <a:srgbClr val="FF9933"/>
                </a:solidFill>
                <a:latin typeface="VNI-Helve" pitchFamily="2" charset="0"/>
              </a:rPr>
              <a:t>Giai</a:t>
            </a:r>
            <a:r>
              <a:rPr lang="en-US" sz="2800" b="1" dirty="0" smtClean="0">
                <a:solidFill>
                  <a:srgbClr val="FF9933"/>
                </a:solidFill>
                <a:latin typeface="VNI-Helve" pitchFamily="2" charset="0"/>
              </a:rPr>
              <a:t> </a:t>
            </a:r>
            <a:r>
              <a:rPr lang="en-US" sz="2800" b="1" dirty="0" err="1" smtClean="0">
                <a:solidFill>
                  <a:srgbClr val="FF9933"/>
                </a:solidFill>
                <a:latin typeface="VNI-Helve" pitchFamily="2" charset="0"/>
              </a:rPr>
              <a:t>ñoaïn</a:t>
            </a:r>
            <a:r>
              <a:rPr lang="en-US" sz="2800" b="1" dirty="0" smtClean="0">
                <a:solidFill>
                  <a:srgbClr val="FF9933"/>
                </a:solidFill>
                <a:latin typeface="VNI-Helve" pitchFamily="2" charset="0"/>
              </a:rPr>
              <a:t> 1</a:t>
            </a:r>
            <a:r>
              <a:rPr lang="en-US" sz="2800" dirty="0" smtClean="0">
                <a:latin typeface="VNI-Helve" pitchFamily="2" charset="0"/>
              </a:rPr>
              <a:t>: </a:t>
            </a:r>
          </a:p>
          <a:p>
            <a:pPr lvl="1"/>
            <a:r>
              <a:rPr lang="en-US" sz="2800" dirty="0" err="1" smtClean="0">
                <a:latin typeface="VNI-Helve" pitchFamily="2" charset="0"/>
              </a:rPr>
              <a:t>Löôïng</a:t>
            </a:r>
            <a:r>
              <a:rPr lang="en-US" sz="2800" dirty="0" smtClean="0">
                <a:latin typeface="VNI-Helve" pitchFamily="2" charset="0"/>
              </a:rPr>
              <a:t> </a:t>
            </a:r>
            <a:r>
              <a:rPr lang="en-US" sz="2800" dirty="0" err="1" smtClean="0">
                <a:latin typeface="VNI-Helve" pitchFamily="2" charset="0"/>
              </a:rPr>
              <a:t>dòch</a:t>
            </a:r>
            <a:r>
              <a:rPr lang="en-US" sz="2800" dirty="0" smtClean="0">
                <a:latin typeface="VNI-Helve" pitchFamily="2" charset="0"/>
              </a:rPr>
              <a:t> </a:t>
            </a:r>
            <a:r>
              <a:rPr lang="en-US" sz="2800" dirty="0" err="1" smtClean="0">
                <a:latin typeface="VNI-Helve" pitchFamily="2" charset="0"/>
              </a:rPr>
              <a:t>thoaùt</a:t>
            </a:r>
            <a:r>
              <a:rPr lang="en-US" sz="2800" dirty="0" smtClean="0">
                <a:latin typeface="VNI-Helve" pitchFamily="2" charset="0"/>
              </a:rPr>
              <a:t> &lt;  </a:t>
            </a:r>
            <a:r>
              <a:rPr lang="en-US" sz="2800" dirty="0" err="1" smtClean="0">
                <a:latin typeface="VNI-Helve" pitchFamily="2" charset="0"/>
              </a:rPr>
              <a:t>khaû</a:t>
            </a:r>
            <a:r>
              <a:rPr lang="en-US" sz="2800" dirty="0" smtClean="0">
                <a:latin typeface="VNI-Helve" pitchFamily="2" charset="0"/>
              </a:rPr>
              <a:t> </a:t>
            </a:r>
            <a:r>
              <a:rPr lang="en-US" sz="2800" dirty="0" err="1" smtClean="0">
                <a:latin typeface="VNI-Helve" pitchFamily="2" charset="0"/>
              </a:rPr>
              <a:t>naêng</a:t>
            </a:r>
            <a:r>
              <a:rPr lang="en-US" sz="2800" dirty="0" smtClean="0">
                <a:latin typeface="VNI-Helve" pitchFamily="2" charset="0"/>
              </a:rPr>
              <a:t> </a:t>
            </a:r>
            <a:r>
              <a:rPr lang="en-US" sz="2800" dirty="0" err="1" smtClean="0">
                <a:latin typeface="VNI-Helve" pitchFamily="2" charset="0"/>
              </a:rPr>
              <a:t>daãn</a:t>
            </a:r>
            <a:r>
              <a:rPr lang="en-US" sz="2800" dirty="0" smtClean="0">
                <a:latin typeface="VNI-Helve" pitchFamily="2" charset="0"/>
              </a:rPr>
              <a:t> </a:t>
            </a:r>
            <a:r>
              <a:rPr lang="en-US" sz="2800" dirty="0" err="1" smtClean="0">
                <a:latin typeface="VNI-Helve" pitchFamily="2" charset="0"/>
              </a:rPr>
              <a:t>löu</a:t>
            </a:r>
            <a:r>
              <a:rPr lang="en-US" sz="2800" dirty="0" smtClean="0">
                <a:latin typeface="VNI-Helve" pitchFamily="2" charset="0"/>
              </a:rPr>
              <a:t> </a:t>
            </a:r>
            <a:r>
              <a:rPr lang="en-US" sz="2800" dirty="0" err="1" smtClean="0">
                <a:latin typeface="VNI-Helve" pitchFamily="2" charset="0"/>
              </a:rPr>
              <a:t>cuûa</a:t>
            </a:r>
            <a:r>
              <a:rPr lang="en-US" sz="2800" dirty="0" smtClean="0">
                <a:latin typeface="VNI-Helve" pitchFamily="2" charset="0"/>
              </a:rPr>
              <a:t> </a:t>
            </a:r>
            <a:r>
              <a:rPr lang="en-US" sz="2800" dirty="0" err="1" smtClean="0">
                <a:latin typeface="VNI-Helve" pitchFamily="2" charset="0"/>
              </a:rPr>
              <a:t>heä</a:t>
            </a:r>
            <a:r>
              <a:rPr lang="en-US" sz="2800" dirty="0" smtClean="0">
                <a:latin typeface="VNI-Helve" pitchFamily="2" charset="0"/>
              </a:rPr>
              <a:t> </a:t>
            </a:r>
            <a:r>
              <a:rPr lang="en-US" sz="2800" dirty="0" err="1" smtClean="0">
                <a:latin typeface="VNI-Helve" pitchFamily="2" charset="0"/>
              </a:rPr>
              <a:t>baïch</a:t>
            </a:r>
            <a:r>
              <a:rPr lang="en-US" sz="2800" dirty="0" smtClean="0">
                <a:latin typeface="VNI-Helve" pitchFamily="2" charset="0"/>
              </a:rPr>
              <a:t> </a:t>
            </a:r>
            <a:r>
              <a:rPr lang="en-US" sz="2800" dirty="0" err="1" smtClean="0">
                <a:latin typeface="VNI-Helve" pitchFamily="2" charset="0"/>
              </a:rPr>
              <a:t>maïch</a:t>
            </a:r>
            <a:r>
              <a:rPr lang="en-US" sz="2800" dirty="0" smtClean="0">
                <a:latin typeface="VNI-Helve" pitchFamily="2" charset="0"/>
              </a:rPr>
              <a:t> </a:t>
            </a:r>
            <a:r>
              <a:rPr lang="en-US" sz="2800" dirty="0" smtClean="0">
                <a:latin typeface="VNI-Helve" pitchFamily="2" charset="0"/>
                <a:sym typeface="Symbol" panose="05050102010706020507" pitchFamily="18" charset="2"/>
              </a:rPr>
              <a:t></a:t>
            </a:r>
            <a:r>
              <a:rPr lang="en-US" sz="2800" dirty="0" smtClean="0">
                <a:latin typeface="VNI-Helve" pitchFamily="2" charset="0"/>
              </a:rPr>
              <a:t> </a:t>
            </a:r>
            <a:r>
              <a:rPr lang="en-US" sz="2800" dirty="0" err="1" smtClean="0">
                <a:latin typeface="VNI-Helve" pitchFamily="2" charset="0"/>
              </a:rPr>
              <a:t>khoâng</a:t>
            </a:r>
            <a:r>
              <a:rPr lang="en-US" sz="2800" dirty="0" smtClean="0">
                <a:latin typeface="VNI-Helve" pitchFamily="2" charset="0"/>
              </a:rPr>
              <a:t> </a:t>
            </a:r>
            <a:r>
              <a:rPr lang="en-US" sz="2800" dirty="0" err="1" smtClean="0">
                <a:latin typeface="VNI-Helve" pitchFamily="2" charset="0"/>
              </a:rPr>
              <a:t>tuï</a:t>
            </a:r>
            <a:r>
              <a:rPr lang="en-US" sz="2800" dirty="0" smtClean="0">
                <a:latin typeface="VNI-Helve" pitchFamily="2" charset="0"/>
              </a:rPr>
              <a:t> </a:t>
            </a:r>
            <a:r>
              <a:rPr lang="en-US" sz="2800" dirty="0" err="1" smtClean="0">
                <a:latin typeface="VNI-Helve" pitchFamily="2" charset="0"/>
              </a:rPr>
              <a:t>dòch</a:t>
            </a:r>
            <a:r>
              <a:rPr lang="en-US" sz="2800" dirty="0" smtClean="0">
                <a:latin typeface="VNI-Helve" pitchFamily="2" charset="0"/>
              </a:rPr>
              <a:t> </a:t>
            </a:r>
            <a:r>
              <a:rPr lang="en-US" sz="2800" dirty="0" err="1" smtClean="0">
                <a:latin typeface="VNI-Helve" pitchFamily="2" charset="0"/>
              </a:rPr>
              <a:t>trong</a:t>
            </a:r>
            <a:r>
              <a:rPr lang="en-US" sz="2800" dirty="0" smtClean="0">
                <a:latin typeface="VNI-Helve" pitchFamily="2" charset="0"/>
              </a:rPr>
              <a:t> </a:t>
            </a:r>
            <a:r>
              <a:rPr lang="en-US" sz="2800" dirty="0" err="1" smtClean="0">
                <a:latin typeface="VNI-Helve" pitchFamily="2" charset="0"/>
              </a:rPr>
              <a:t>khoaûng</a:t>
            </a:r>
            <a:r>
              <a:rPr lang="en-US" sz="2800" dirty="0" smtClean="0">
                <a:latin typeface="VNI-Helve" pitchFamily="2" charset="0"/>
              </a:rPr>
              <a:t> </a:t>
            </a:r>
            <a:r>
              <a:rPr lang="en-US" sz="2800" dirty="0" err="1" smtClean="0">
                <a:latin typeface="VNI-Helve" pitchFamily="2" charset="0"/>
              </a:rPr>
              <a:t>keõ</a:t>
            </a:r>
            <a:r>
              <a:rPr lang="en-US" sz="2800" dirty="0" smtClean="0">
                <a:latin typeface="VNI-Helve" pitchFamily="2" charset="0"/>
              </a:rPr>
              <a:t>, </a:t>
            </a:r>
            <a:r>
              <a:rPr lang="en-US" sz="2800" dirty="0" err="1" smtClean="0">
                <a:latin typeface="VNI-Helve" pitchFamily="2" charset="0"/>
              </a:rPr>
              <a:t>theå</a:t>
            </a:r>
            <a:r>
              <a:rPr lang="en-US" sz="2800" dirty="0" smtClean="0">
                <a:latin typeface="VNI-Helve" pitchFamily="2" charset="0"/>
              </a:rPr>
              <a:t> </a:t>
            </a:r>
            <a:r>
              <a:rPr lang="en-US" sz="2800" dirty="0" err="1" smtClean="0">
                <a:latin typeface="VNI-Helve" pitchFamily="2" charset="0"/>
              </a:rPr>
              <a:t>tích</a:t>
            </a:r>
            <a:r>
              <a:rPr lang="en-US" sz="2800" dirty="0" smtClean="0">
                <a:latin typeface="VNI-Helve" pitchFamily="2" charset="0"/>
              </a:rPr>
              <a:t> </a:t>
            </a:r>
            <a:r>
              <a:rPr lang="en-US" sz="2800" dirty="0" err="1" smtClean="0">
                <a:latin typeface="VNI-Helve" pitchFamily="2" charset="0"/>
              </a:rPr>
              <a:t>khoaûng</a:t>
            </a:r>
            <a:r>
              <a:rPr lang="en-US" sz="2800" dirty="0" smtClean="0">
                <a:latin typeface="VNI-Helve" pitchFamily="2" charset="0"/>
              </a:rPr>
              <a:t> </a:t>
            </a:r>
            <a:r>
              <a:rPr lang="en-US" sz="2800" dirty="0" err="1" smtClean="0">
                <a:latin typeface="VNI-Helve" pitchFamily="2" charset="0"/>
              </a:rPr>
              <a:t>keõ</a:t>
            </a:r>
            <a:r>
              <a:rPr lang="en-US" sz="2800" dirty="0" smtClean="0">
                <a:latin typeface="VNI-Helve" pitchFamily="2" charset="0"/>
              </a:rPr>
              <a:t> </a:t>
            </a:r>
            <a:r>
              <a:rPr lang="en-US" sz="2800" dirty="0" err="1" smtClean="0">
                <a:latin typeface="VNI-Helve" pitchFamily="2" charset="0"/>
              </a:rPr>
              <a:t>khoâng</a:t>
            </a:r>
            <a:r>
              <a:rPr lang="en-US" sz="2800" dirty="0" smtClean="0">
                <a:latin typeface="VNI-Helve" pitchFamily="2" charset="0"/>
              </a:rPr>
              <a:t> </a:t>
            </a:r>
            <a:r>
              <a:rPr lang="en-US" sz="2800" dirty="0" err="1" smtClean="0">
                <a:latin typeface="VNI-Helve" pitchFamily="2" charset="0"/>
              </a:rPr>
              <a:t>taêng</a:t>
            </a:r>
            <a:r>
              <a:rPr lang="en-US" sz="2800" dirty="0">
                <a:latin typeface="VNI-Helve" pitchFamily="2" charset="0"/>
              </a:rPr>
              <a:t>. </a:t>
            </a:r>
            <a:endParaRPr lang="en-US" sz="2800" dirty="0" smtClean="0">
              <a:latin typeface="VNI-Helve" pitchFamily="2" charset="0"/>
            </a:endParaRPr>
          </a:p>
          <a:p>
            <a:r>
              <a:rPr lang="en-US" sz="2800" b="1" dirty="0" err="1" smtClean="0">
                <a:solidFill>
                  <a:srgbClr val="FF9933"/>
                </a:solidFill>
                <a:latin typeface="VNI-Helve" pitchFamily="2" charset="0"/>
              </a:rPr>
              <a:t>Giai</a:t>
            </a:r>
            <a:r>
              <a:rPr lang="en-US" sz="2800" b="1" dirty="0" smtClean="0">
                <a:solidFill>
                  <a:srgbClr val="FF9933"/>
                </a:solidFill>
                <a:latin typeface="VNI-Helve" pitchFamily="2" charset="0"/>
              </a:rPr>
              <a:t> </a:t>
            </a:r>
            <a:r>
              <a:rPr lang="en-US" sz="2800" b="1" dirty="0" err="1" smtClean="0">
                <a:solidFill>
                  <a:srgbClr val="FF9933"/>
                </a:solidFill>
                <a:latin typeface="VNI-Helve" pitchFamily="2" charset="0"/>
              </a:rPr>
              <a:t>ñoaïn</a:t>
            </a:r>
            <a:r>
              <a:rPr lang="en-US" sz="2800" b="1" dirty="0" smtClean="0">
                <a:solidFill>
                  <a:srgbClr val="FF9933"/>
                </a:solidFill>
                <a:latin typeface="VNI-Helve" pitchFamily="2" charset="0"/>
              </a:rPr>
              <a:t> 2</a:t>
            </a:r>
            <a:r>
              <a:rPr lang="en-US" sz="2800" dirty="0" smtClean="0">
                <a:latin typeface="VNI-Helve" pitchFamily="2" charset="0"/>
              </a:rPr>
              <a:t>: </a:t>
            </a:r>
          </a:p>
          <a:p>
            <a:pPr lvl="1"/>
            <a:r>
              <a:rPr lang="en-US" sz="2800" dirty="0" err="1" smtClean="0">
                <a:latin typeface="VNI-Helve" pitchFamily="2" charset="0"/>
              </a:rPr>
              <a:t>Löôïng</a:t>
            </a:r>
            <a:r>
              <a:rPr lang="en-US" sz="2800" dirty="0" smtClean="0">
                <a:latin typeface="VNI-Helve" pitchFamily="2" charset="0"/>
              </a:rPr>
              <a:t> </a:t>
            </a:r>
            <a:r>
              <a:rPr lang="en-US" sz="2800" dirty="0" err="1" smtClean="0">
                <a:latin typeface="VNI-Helve" pitchFamily="2" charset="0"/>
              </a:rPr>
              <a:t>dòch</a:t>
            </a:r>
            <a:r>
              <a:rPr lang="en-US" sz="2800" dirty="0" smtClean="0">
                <a:latin typeface="VNI-Helve" pitchFamily="2" charset="0"/>
              </a:rPr>
              <a:t> </a:t>
            </a:r>
            <a:r>
              <a:rPr lang="en-US" sz="2800" dirty="0" err="1" smtClean="0">
                <a:latin typeface="VNI-Helve" pitchFamily="2" charset="0"/>
              </a:rPr>
              <a:t>thoaùt</a:t>
            </a:r>
            <a:r>
              <a:rPr lang="en-US" sz="2800" dirty="0" smtClean="0">
                <a:latin typeface="VNI-Helve" pitchFamily="2" charset="0"/>
              </a:rPr>
              <a:t> &gt;  </a:t>
            </a:r>
            <a:r>
              <a:rPr lang="en-US" sz="2800" dirty="0" err="1" smtClean="0">
                <a:latin typeface="VNI-Helve" pitchFamily="2" charset="0"/>
              </a:rPr>
              <a:t>khaû</a:t>
            </a:r>
            <a:r>
              <a:rPr lang="en-US" sz="2800" dirty="0" smtClean="0">
                <a:latin typeface="VNI-Helve" pitchFamily="2" charset="0"/>
              </a:rPr>
              <a:t> </a:t>
            </a:r>
            <a:r>
              <a:rPr lang="en-US" sz="2800" dirty="0" err="1" smtClean="0">
                <a:latin typeface="VNI-Helve" pitchFamily="2" charset="0"/>
              </a:rPr>
              <a:t>naêng</a:t>
            </a:r>
            <a:r>
              <a:rPr lang="en-US" sz="2800" dirty="0" smtClean="0">
                <a:latin typeface="VNI-Helve" pitchFamily="2" charset="0"/>
              </a:rPr>
              <a:t> </a:t>
            </a:r>
            <a:r>
              <a:rPr lang="en-US" sz="2800" dirty="0" err="1" smtClean="0">
                <a:latin typeface="VNI-Helve" pitchFamily="2" charset="0"/>
              </a:rPr>
              <a:t>daãn</a:t>
            </a:r>
            <a:r>
              <a:rPr lang="en-US" sz="2800" dirty="0" smtClean="0">
                <a:latin typeface="VNI-Helve" pitchFamily="2" charset="0"/>
              </a:rPr>
              <a:t> </a:t>
            </a:r>
            <a:r>
              <a:rPr lang="en-US" sz="2800" dirty="0" err="1" smtClean="0">
                <a:latin typeface="VNI-Helve" pitchFamily="2" charset="0"/>
              </a:rPr>
              <a:t>löu</a:t>
            </a:r>
            <a:r>
              <a:rPr lang="en-US" sz="2800" dirty="0" smtClean="0">
                <a:latin typeface="VNI-Helve" pitchFamily="2" charset="0"/>
              </a:rPr>
              <a:t> </a:t>
            </a:r>
            <a:r>
              <a:rPr lang="en-US" sz="2800" dirty="0" err="1" smtClean="0">
                <a:latin typeface="VNI-Helve" pitchFamily="2" charset="0"/>
              </a:rPr>
              <a:t>cuûa</a:t>
            </a:r>
            <a:r>
              <a:rPr lang="en-US" sz="2800" dirty="0" smtClean="0">
                <a:latin typeface="VNI-Helve" pitchFamily="2" charset="0"/>
              </a:rPr>
              <a:t> </a:t>
            </a:r>
            <a:r>
              <a:rPr lang="en-US" sz="2800" dirty="0" err="1" smtClean="0">
                <a:latin typeface="VNI-Helve" pitchFamily="2" charset="0"/>
              </a:rPr>
              <a:t>heä</a:t>
            </a:r>
            <a:r>
              <a:rPr lang="en-US" sz="2800" dirty="0" smtClean="0">
                <a:latin typeface="VNI-Helve" pitchFamily="2" charset="0"/>
              </a:rPr>
              <a:t> </a:t>
            </a:r>
            <a:r>
              <a:rPr lang="en-US" sz="2800" dirty="0" err="1" smtClean="0">
                <a:latin typeface="VNI-Helve" pitchFamily="2" charset="0"/>
              </a:rPr>
              <a:t>baïch</a:t>
            </a:r>
            <a:r>
              <a:rPr lang="en-US" sz="2800" dirty="0" smtClean="0">
                <a:latin typeface="VNI-Helve" pitchFamily="2" charset="0"/>
              </a:rPr>
              <a:t> </a:t>
            </a:r>
            <a:r>
              <a:rPr lang="en-US" sz="2800" dirty="0" err="1" smtClean="0">
                <a:latin typeface="VNI-Helve" pitchFamily="2" charset="0"/>
              </a:rPr>
              <a:t>maïch</a:t>
            </a:r>
            <a:r>
              <a:rPr lang="en-US" sz="2800" dirty="0" smtClean="0">
                <a:latin typeface="VNI-Helve" pitchFamily="2" charset="0"/>
              </a:rPr>
              <a:t> </a:t>
            </a:r>
            <a:r>
              <a:rPr lang="en-US" sz="2800" dirty="0" smtClean="0">
                <a:latin typeface="VNI-Helve" pitchFamily="2" charset="0"/>
                <a:sym typeface="Symbol" panose="05050102010706020507" pitchFamily="18" charset="2"/>
              </a:rPr>
              <a:t></a:t>
            </a:r>
            <a:r>
              <a:rPr lang="en-US" sz="2800" dirty="0" smtClean="0">
                <a:latin typeface="VNI-Helve" pitchFamily="2" charset="0"/>
              </a:rPr>
              <a:t> </a:t>
            </a:r>
            <a:r>
              <a:rPr lang="en-US" sz="2800" dirty="0" err="1" smtClean="0">
                <a:latin typeface="VNI-Helve" pitchFamily="2" charset="0"/>
              </a:rPr>
              <a:t>dòch</a:t>
            </a:r>
            <a:r>
              <a:rPr lang="en-US" sz="2800" dirty="0" smtClean="0">
                <a:latin typeface="VNI-Helve" pitchFamily="2" charset="0"/>
              </a:rPr>
              <a:t> </a:t>
            </a:r>
            <a:r>
              <a:rPr lang="en-US" sz="2800" dirty="0" err="1" smtClean="0">
                <a:latin typeface="VNI-Helve" pitchFamily="2" charset="0"/>
              </a:rPr>
              <a:t>baét</a:t>
            </a:r>
            <a:r>
              <a:rPr lang="en-US" sz="2800" dirty="0" smtClean="0">
                <a:latin typeface="VNI-Helve" pitchFamily="2" charset="0"/>
              </a:rPr>
              <a:t> </a:t>
            </a:r>
            <a:r>
              <a:rPr lang="en-US" sz="2800" dirty="0" err="1" smtClean="0">
                <a:latin typeface="VNI-Helve" pitchFamily="2" charset="0"/>
              </a:rPr>
              <a:t>ñaàu</a:t>
            </a:r>
            <a:r>
              <a:rPr lang="en-US" sz="2800" dirty="0" smtClean="0">
                <a:latin typeface="VNI-Helve" pitchFamily="2" charset="0"/>
              </a:rPr>
              <a:t> </a:t>
            </a:r>
            <a:r>
              <a:rPr lang="en-US" sz="2800" dirty="0" err="1" smtClean="0">
                <a:latin typeface="VNI-Helve" pitchFamily="2" charset="0"/>
              </a:rPr>
              <a:t>tích</a:t>
            </a:r>
            <a:r>
              <a:rPr lang="en-US" sz="2800" dirty="0" smtClean="0">
                <a:latin typeface="VNI-Helve" pitchFamily="2" charset="0"/>
              </a:rPr>
              <a:t> </a:t>
            </a:r>
            <a:r>
              <a:rPr lang="en-US" sz="2800" dirty="0" err="1" smtClean="0">
                <a:latin typeface="VNI-Helve" pitchFamily="2" charset="0"/>
              </a:rPr>
              <a:t>tuï</a:t>
            </a:r>
            <a:r>
              <a:rPr lang="en-US" sz="2800" dirty="0" smtClean="0">
                <a:latin typeface="VNI-Helve" pitchFamily="2" charset="0"/>
              </a:rPr>
              <a:t> </a:t>
            </a:r>
            <a:r>
              <a:rPr lang="en-US" sz="2800" dirty="0" err="1" smtClean="0">
                <a:latin typeface="VNI-Helve" pitchFamily="2" charset="0"/>
              </a:rPr>
              <a:t>ôû</a:t>
            </a:r>
            <a:r>
              <a:rPr lang="en-US" sz="2800" dirty="0" smtClean="0">
                <a:latin typeface="VNI-Helve" pitchFamily="2" charset="0"/>
              </a:rPr>
              <a:t> </a:t>
            </a:r>
            <a:r>
              <a:rPr lang="en-US" sz="2800" i="1" dirty="0" err="1" smtClean="0">
                <a:solidFill>
                  <a:schemeClr val="accent1"/>
                </a:solidFill>
                <a:latin typeface="VNI-Helve" pitchFamily="2" charset="0"/>
              </a:rPr>
              <a:t>khoaûng</a:t>
            </a:r>
            <a:r>
              <a:rPr lang="en-US" sz="2800" i="1" dirty="0" smtClean="0">
                <a:solidFill>
                  <a:schemeClr val="accent1"/>
                </a:solidFill>
                <a:latin typeface="VNI-Helve" pitchFamily="2" charset="0"/>
              </a:rPr>
              <a:t> </a:t>
            </a:r>
            <a:r>
              <a:rPr lang="en-US" sz="2800" i="1" dirty="0" err="1" smtClean="0">
                <a:solidFill>
                  <a:schemeClr val="accent1"/>
                </a:solidFill>
                <a:latin typeface="VNI-Helve" pitchFamily="2" charset="0"/>
              </a:rPr>
              <a:t>moâ</a:t>
            </a:r>
            <a:r>
              <a:rPr lang="en-US" sz="2800" i="1" dirty="0" smtClean="0">
                <a:solidFill>
                  <a:schemeClr val="accent1"/>
                </a:solidFill>
                <a:latin typeface="VNI-Helve" pitchFamily="2" charset="0"/>
              </a:rPr>
              <a:t> </a:t>
            </a:r>
            <a:r>
              <a:rPr lang="en-US" sz="2800" i="1" dirty="0" err="1" smtClean="0">
                <a:solidFill>
                  <a:schemeClr val="accent1"/>
                </a:solidFill>
                <a:latin typeface="VNI-Helve" pitchFamily="2" charset="0"/>
              </a:rPr>
              <a:t>keõ</a:t>
            </a:r>
            <a:r>
              <a:rPr lang="en-US" sz="2800" i="1" dirty="0" smtClean="0">
                <a:solidFill>
                  <a:schemeClr val="accent1"/>
                </a:solidFill>
                <a:latin typeface="VNI-Helve" pitchFamily="2" charset="0"/>
              </a:rPr>
              <a:t> </a:t>
            </a:r>
            <a:r>
              <a:rPr lang="en-US" sz="2800" i="1" dirty="0" err="1" smtClean="0">
                <a:solidFill>
                  <a:schemeClr val="accent1"/>
                </a:solidFill>
                <a:latin typeface="VNI-Helve" pitchFamily="2" charset="0"/>
              </a:rPr>
              <a:t>loûng</a:t>
            </a:r>
            <a:r>
              <a:rPr lang="en-US" sz="2800" i="1" dirty="0" smtClean="0">
                <a:solidFill>
                  <a:schemeClr val="accent1"/>
                </a:solidFill>
                <a:latin typeface="VNI-Helve" pitchFamily="2" charset="0"/>
              </a:rPr>
              <a:t> </a:t>
            </a:r>
            <a:r>
              <a:rPr lang="en-US" sz="2800" i="1" dirty="0" err="1" smtClean="0">
                <a:solidFill>
                  <a:schemeClr val="accent1"/>
                </a:solidFill>
                <a:latin typeface="VNI-Helve" pitchFamily="2" charset="0"/>
              </a:rPr>
              <a:t>leûo</a:t>
            </a:r>
            <a:r>
              <a:rPr lang="en-US" sz="2800" dirty="0" smtClean="0">
                <a:solidFill>
                  <a:schemeClr val="accent1"/>
                </a:solidFill>
                <a:latin typeface="VNI-Helve" pitchFamily="2" charset="0"/>
              </a:rPr>
              <a:t> </a:t>
            </a:r>
            <a:r>
              <a:rPr lang="en-US" sz="2800" dirty="0" err="1" smtClean="0">
                <a:latin typeface="VNI-Helve" pitchFamily="2" charset="0"/>
              </a:rPr>
              <a:t>quanh</a:t>
            </a:r>
            <a:r>
              <a:rPr lang="en-US" sz="2800" dirty="0" smtClean="0">
                <a:latin typeface="VNI-Helve" pitchFamily="2" charset="0"/>
              </a:rPr>
              <a:t> </a:t>
            </a:r>
            <a:r>
              <a:rPr lang="en-US" sz="2800" dirty="0" err="1" smtClean="0">
                <a:latin typeface="VNI-Helve" pitchFamily="2" charset="0"/>
              </a:rPr>
              <a:t>tieåu</a:t>
            </a:r>
            <a:r>
              <a:rPr lang="en-US" sz="2800" dirty="0" smtClean="0">
                <a:latin typeface="VNI-Helve" pitchFamily="2" charset="0"/>
              </a:rPr>
              <a:t> </a:t>
            </a:r>
            <a:r>
              <a:rPr lang="en-US" sz="2800" dirty="0" err="1" smtClean="0">
                <a:latin typeface="VNI-Helve" pitchFamily="2" charset="0"/>
              </a:rPr>
              <a:t>pheá</a:t>
            </a:r>
            <a:r>
              <a:rPr lang="en-US" sz="2800" dirty="0" smtClean="0">
                <a:latin typeface="VNI-Helve" pitchFamily="2" charset="0"/>
              </a:rPr>
              <a:t> </a:t>
            </a:r>
            <a:r>
              <a:rPr lang="en-US" sz="2800" dirty="0" err="1" smtClean="0">
                <a:latin typeface="VNI-Helve" pitchFamily="2" charset="0"/>
              </a:rPr>
              <a:t>quaûn</a:t>
            </a:r>
            <a:r>
              <a:rPr lang="en-US" sz="2800" dirty="0" smtClean="0">
                <a:latin typeface="VNI-Helve" pitchFamily="2" charset="0"/>
              </a:rPr>
              <a:t>, </a:t>
            </a:r>
            <a:r>
              <a:rPr lang="en-US" sz="2800" dirty="0" err="1" smtClean="0">
                <a:latin typeface="VNI-Helve" pitchFamily="2" charset="0"/>
              </a:rPr>
              <a:t>ñoäng</a:t>
            </a:r>
            <a:r>
              <a:rPr lang="en-US" sz="2800" dirty="0" smtClean="0">
                <a:latin typeface="VNI-Helve" pitchFamily="2" charset="0"/>
              </a:rPr>
              <a:t> </a:t>
            </a:r>
            <a:r>
              <a:rPr lang="en-US" sz="2800" dirty="0" err="1" smtClean="0">
                <a:latin typeface="VNI-Helve" pitchFamily="2" charset="0"/>
              </a:rPr>
              <a:t>maïch</a:t>
            </a:r>
            <a:r>
              <a:rPr lang="en-US" sz="2800" dirty="0" smtClean="0">
                <a:latin typeface="VNI-Helve" pitchFamily="2" charset="0"/>
              </a:rPr>
              <a:t>, </a:t>
            </a:r>
            <a:r>
              <a:rPr lang="en-US" sz="2800" dirty="0" err="1" smtClean="0">
                <a:latin typeface="VNI-Helve" pitchFamily="2" charset="0"/>
              </a:rPr>
              <a:t>tónh</a:t>
            </a:r>
            <a:r>
              <a:rPr lang="en-US" sz="2800" dirty="0" smtClean="0">
                <a:latin typeface="VNI-Helve" pitchFamily="2" charset="0"/>
              </a:rPr>
              <a:t> </a:t>
            </a:r>
            <a:r>
              <a:rPr lang="en-US" sz="2800" dirty="0" err="1" smtClean="0">
                <a:latin typeface="VNI-Helve" pitchFamily="2" charset="0"/>
              </a:rPr>
              <a:t>maïch</a:t>
            </a:r>
            <a:r>
              <a:rPr lang="en-US" sz="2800" dirty="0" smtClean="0">
                <a:latin typeface="VNI-Helve" pitchFamily="2" charset="0"/>
              </a:rPr>
              <a:t>. </a:t>
            </a:r>
            <a:r>
              <a:rPr lang="en-US" sz="2800" dirty="0" err="1" smtClean="0">
                <a:latin typeface="VNI-Helve" pitchFamily="2" charset="0"/>
              </a:rPr>
              <a:t>Theå</a:t>
            </a:r>
            <a:r>
              <a:rPr lang="en-US" sz="2800" dirty="0" smtClean="0">
                <a:latin typeface="VNI-Helve" pitchFamily="2" charset="0"/>
              </a:rPr>
              <a:t> </a:t>
            </a:r>
            <a:r>
              <a:rPr lang="en-US" sz="2800" dirty="0" err="1" smtClean="0">
                <a:latin typeface="VNI-Helve" pitchFamily="2" charset="0"/>
              </a:rPr>
              <a:t>tích</a:t>
            </a:r>
            <a:r>
              <a:rPr lang="en-US" sz="2800" dirty="0" smtClean="0">
                <a:latin typeface="VNI-Helve" pitchFamily="2" charset="0"/>
              </a:rPr>
              <a:t> </a:t>
            </a:r>
            <a:r>
              <a:rPr lang="en-US" sz="2800" dirty="0" err="1" smtClean="0">
                <a:latin typeface="VNI-Helve" pitchFamily="2" charset="0"/>
              </a:rPr>
              <a:t>khoaûng</a:t>
            </a:r>
            <a:r>
              <a:rPr lang="en-US" sz="2800" dirty="0" smtClean="0">
                <a:latin typeface="VNI-Helve" pitchFamily="2" charset="0"/>
              </a:rPr>
              <a:t> </a:t>
            </a:r>
            <a:r>
              <a:rPr lang="en-US" sz="2800" dirty="0" err="1" smtClean="0">
                <a:latin typeface="VNI-Helve" pitchFamily="2" charset="0"/>
              </a:rPr>
              <a:t>keõ</a:t>
            </a:r>
            <a:r>
              <a:rPr lang="en-US" sz="2800" dirty="0" smtClean="0">
                <a:latin typeface="VNI-Helve" pitchFamily="2" charset="0"/>
              </a:rPr>
              <a:t> </a:t>
            </a:r>
            <a:r>
              <a:rPr lang="en-US" sz="2800" dirty="0" err="1" smtClean="0">
                <a:latin typeface="VNI-Helve" pitchFamily="2" charset="0"/>
              </a:rPr>
              <a:t>baét</a:t>
            </a:r>
            <a:r>
              <a:rPr lang="en-US" sz="2800" dirty="0" smtClean="0">
                <a:latin typeface="VNI-Helve" pitchFamily="2" charset="0"/>
              </a:rPr>
              <a:t> </a:t>
            </a:r>
            <a:r>
              <a:rPr lang="en-US" sz="2800" dirty="0" err="1" smtClean="0">
                <a:latin typeface="VNI-Helve" pitchFamily="2" charset="0"/>
              </a:rPr>
              <a:t>ñaàu</a:t>
            </a:r>
            <a:r>
              <a:rPr lang="en-US" sz="2800" dirty="0" smtClean="0">
                <a:latin typeface="VNI-Helve" pitchFamily="2" charset="0"/>
              </a:rPr>
              <a:t> </a:t>
            </a:r>
            <a:r>
              <a:rPr lang="en-US" sz="2800" dirty="0" err="1" smtClean="0">
                <a:latin typeface="VNI-Helve" pitchFamily="2" charset="0"/>
              </a:rPr>
              <a:t>taêng</a:t>
            </a:r>
            <a:r>
              <a:rPr lang="en-US" sz="2800" dirty="0" smtClean="0">
                <a:latin typeface="VNI-Helve" pitchFamily="2" charset="0"/>
              </a:rPr>
              <a:t>.</a:t>
            </a:r>
          </a:p>
          <a:p>
            <a:r>
              <a:rPr lang="en-US" sz="2800" b="1" dirty="0" err="1" smtClean="0">
                <a:solidFill>
                  <a:srgbClr val="FF9933"/>
                </a:solidFill>
                <a:latin typeface="VNI-Helve" pitchFamily="2" charset="0"/>
              </a:rPr>
              <a:t>Giai</a:t>
            </a:r>
            <a:r>
              <a:rPr lang="en-US" sz="2800" b="1" dirty="0" smtClean="0">
                <a:solidFill>
                  <a:srgbClr val="FF9933"/>
                </a:solidFill>
                <a:latin typeface="VNI-Helve" pitchFamily="2" charset="0"/>
              </a:rPr>
              <a:t> </a:t>
            </a:r>
            <a:r>
              <a:rPr lang="en-US" sz="2800" b="1" dirty="0" err="1" smtClean="0">
                <a:solidFill>
                  <a:srgbClr val="FF9933"/>
                </a:solidFill>
                <a:latin typeface="VNI-Helve" pitchFamily="2" charset="0"/>
              </a:rPr>
              <a:t>ñoaïn</a:t>
            </a:r>
            <a:r>
              <a:rPr lang="en-US" sz="2800" b="1" dirty="0" smtClean="0">
                <a:solidFill>
                  <a:srgbClr val="FF9933"/>
                </a:solidFill>
                <a:latin typeface="VNI-Helve" pitchFamily="2" charset="0"/>
              </a:rPr>
              <a:t> 3</a:t>
            </a:r>
            <a:r>
              <a:rPr lang="en-US" sz="2800" dirty="0" smtClean="0">
                <a:latin typeface="VNI-Helve" pitchFamily="2" charset="0"/>
              </a:rPr>
              <a:t>: </a:t>
            </a:r>
          </a:p>
          <a:p>
            <a:pPr lvl="1"/>
            <a:r>
              <a:rPr lang="en-US" sz="2800" dirty="0" err="1" smtClean="0">
                <a:latin typeface="VNI-Helve" pitchFamily="2" charset="0"/>
              </a:rPr>
              <a:t>Giai</a:t>
            </a:r>
            <a:r>
              <a:rPr lang="en-US" sz="2800" dirty="0" smtClean="0">
                <a:latin typeface="VNI-Helve" pitchFamily="2" charset="0"/>
              </a:rPr>
              <a:t> </a:t>
            </a:r>
            <a:r>
              <a:rPr lang="en-US" sz="2800" dirty="0" err="1" smtClean="0">
                <a:latin typeface="VNI-Helve" pitchFamily="2" charset="0"/>
              </a:rPr>
              <a:t>ñoaïn</a:t>
            </a:r>
            <a:r>
              <a:rPr lang="en-US" sz="2800" dirty="0" smtClean="0">
                <a:latin typeface="VNI-Helve" pitchFamily="2" charset="0"/>
              </a:rPr>
              <a:t> 3a: </a:t>
            </a:r>
            <a:r>
              <a:rPr lang="en-US" sz="2800" dirty="0" err="1" smtClean="0">
                <a:latin typeface="VNI-Helve" pitchFamily="2" charset="0"/>
              </a:rPr>
              <a:t>Löôïng</a:t>
            </a:r>
            <a:r>
              <a:rPr lang="en-US" sz="2800" dirty="0" smtClean="0">
                <a:latin typeface="VNI-Helve" pitchFamily="2" charset="0"/>
              </a:rPr>
              <a:t> </a:t>
            </a:r>
            <a:r>
              <a:rPr lang="en-US" sz="2800" dirty="0" err="1" smtClean="0">
                <a:latin typeface="VNI-Helve" pitchFamily="2" charset="0"/>
              </a:rPr>
              <a:t>dòch</a:t>
            </a:r>
            <a:r>
              <a:rPr lang="en-US" sz="2800" dirty="0" smtClean="0">
                <a:latin typeface="VNI-Helve" pitchFamily="2" charset="0"/>
              </a:rPr>
              <a:t> </a:t>
            </a:r>
            <a:r>
              <a:rPr lang="en-US" sz="2800" dirty="0" err="1" smtClean="0">
                <a:latin typeface="VNI-Helve" pitchFamily="2" charset="0"/>
              </a:rPr>
              <a:t>tích</a:t>
            </a:r>
            <a:r>
              <a:rPr lang="en-US" sz="2800" dirty="0" smtClean="0">
                <a:latin typeface="VNI-Helve" pitchFamily="2" charset="0"/>
              </a:rPr>
              <a:t> </a:t>
            </a:r>
            <a:r>
              <a:rPr lang="en-US" sz="2800" dirty="0" err="1" smtClean="0">
                <a:latin typeface="VNI-Helve" pitchFamily="2" charset="0"/>
              </a:rPr>
              <a:t>tuï</a:t>
            </a:r>
            <a:r>
              <a:rPr lang="en-US" sz="2800" dirty="0" smtClean="0">
                <a:latin typeface="VNI-Helve" pitchFamily="2" charset="0"/>
              </a:rPr>
              <a:t> &gt; </a:t>
            </a:r>
            <a:r>
              <a:rPr lang="en-US" sz="2800" dirty="0" err="1" smtClean="0">
                <a:latin typeface="VNI-Helve" pitchFamily="2" charset="0"/>
              </a:rPr>
              <a:t>khaû</a:t>
            </a:r>
            <a:r>
              <a:rPr lang="en-US" sz="2800" dirty="0" smtClean="0">
                <a:latin typeface="VNI-Helve" pitchFamily="2" charset="0"/>
              </a:rPr>
              <a:t> </a:t>
            </a:r>
            <a:r>
              <a:rPr lang="en-US" sz="2800" dirty="0" err="1" smtClean="0">
                <a:latin typeface="VNI-Helve" pitchFamily="2" charset="0"/>
              </a:rPr>
              <a:t>naêng</a:t>
            </a:r>
            <a:r>
              <a:rPr lang="en-US" sz="2800" dirty="0" smtClean="0">
                <a:latin typeface="VNI-Helve" pitchFamily="2" charset="0"/>
              </a:rPr>
              <a:t> </a:t>
            </a:r>
            <a:r>
              <a:rPr lang="en-US" sz="2800" dirty="0" err="1" smtClean="0">
                <a:latin typeface="VNI-Helve" pitchFamily="2" charset="0"/>
              </a:rPr>
              <a:t>chöùa</a:t>
            </a:r>
            <a:r>
              <a:rPr lang="en-US" sz="2800" dirty="0" smtClean="0">
                <a:latin typeface="VNI-Helve" pitchFamily="2" charset="0"/>
              </a:rPr>
              <a:t> </a:t>
            </a:r>
            <a:r>
              <a:rPr lang="en-US" sz="2800" dirty="0" err="1" smtClean="0">
                <a:latin typeface="VNI-Helve" pitchFamily="2" charset="0"/>
              </a:rPr>
              <a:t>cuûa</a:t>
            </a:r>
            <a:r>
              <a:rPr lang="en-US" sz="2800" dirty="0" smtClean="0">
                <a:latin typeface="VNI-Helve" pitchFamily="2" charset="0"/>
              </a:rPr>
              <a:t> </a:t>
            </a:r>
            <a:r>
              <a:rPr lang="en-US" sz="2800" dirty="0" err="1" smtClean="0">
                <a:latin typeface="VNI-Helve" pitchFamily="2" charset="0"/>
              </a:rPr>
              <a:t>khoaûng</a:t>
            </a:r>
            <a:r>
              <a:rPr lang="en-US" sz="2800" dirty="0" smtClean="0">
                <a:latin typeface="VNI-Helve" pitchFamily="2" charset="0"/>
              </a:rPr>
              <a:t> </a:t>
            </a:r>
            <a:r>
              <a:rPr lang="en-US" sz="2800" dirty="0" err="1" smtClean="0">
                <a:latin typeface="VNI-Helve" pitchFamily="2" charset="0"/>
              </a:rPr>
              <a:t>moâ</a:t>
            </a:r>
            <a:r>
              <a:rPr lang="en-US" sz="2800" dirty="0" smtClean="0">
                <a:latin typeface="VNI-Helve" pitchFamily="2" charset="0"/>
              </a:rPr>
              <a:t> </a:t>
            </a:r>
            <a:r>
              <a:rPr lang="en-US" sz="2800" dirty="0" err="1" smtClean="0">
                <a:latin typeface="VNI-Helve" pitchFamily="2" charset="0"/>
              </a:rPr>
              <a:t>keõ</a:t>
            </a:r>
            <a:r>
              <a:rPr lang="en-US" sz="2800" dirty="0" smtClean="0">
                <a:latin typeface="VNI-Helve" pitchFamily="2" charset="0"/>
              </a:rPr>
              <a:t> </a:t>
            </a:r>
            <a:r>
              <a:rPr lang="en-US" sz="2800" dirty="0" err="1" smtClean="0">
                <a:latin typeface="VNI-Helve" pitchFamily="2" charset="0"/>
              </a:rPr>
              <a:t>loûng</a:t>
            </a:r>
            <a:r>
              <a:rPr lang="en-US" sz="2800" dirty="0" smtClean="0">
                <a:latin typeface="VNI-Helve" pitchFamily="2" charset="0"/>
              </a:rPr>
              <a:t> </a:t>
            </a:r>
            <a:r>
              <a:rPr lang="en-US" sz="2800" dirty="0" err="1" smtClean="0">
                <a:latin typeface="VNI-Helve" pitchFamily="2" charset="0"/>
              </a:rPr>
              <a:t>leûo</a:t>
            </a:r>
            <a:r>
              <a:rPr lang="en-US" sz="2800" dirty="0" smtClean="0">
                <a:latin typeface="VNI-Helve" pitchFamily="2" charset="0"/>
              </a:rPr>
              <a:t> </a:t>
            </a:r>
            <a:r>
              <a:rPr lang="en-US" sz="2800" dirty="0" smtClean="0">
                <a:latin typeface="VNI-Helve" pitchFamily="2" charset="0"/>
                <a:sym typeface="Symbol" panose="05050102010706020507" pitchFamily="18" charset="2"/>
              </a:rPr>
              <a:t> </a:t>
            </a:r>
            <a:r>
              <a:rPr lang="en-US" sz="2800" dirty="0" err="1" smtClean="0">
                <a:latin typeface="VNI-Helve" pitchFamily="2" charset="0"/>
              </a:rPr>
              <a:t>traøn</a:t>
            </a:r>
            <a:r>
              <a:rPr lang="en-US" sz="2800" dirty="0" smtClean="0">
                <a:latin typeface="VNI-Helve" pitchFamily="2" charset="0"/>
              </a:rPr>
              <a:t> </a:t>
            </a:r>
            <a:r>
              <a:rPr lang="en-US" sz="2800" dirty="0" err="1" smtClean="0">
                <a:latin typeface="VNI-Helve" pitchFamily="2" charset="0"/>
              </a:rPr>
              <a:t>vaøo</a:t>
            </a:r>
            <a:r>
              <a:rPr lang="en-US" sz="2800" dirty="0" smtClean="0">
                <a:latin typeface="VNI-Helve" pitchFamily="2" charset="0"/>
              </a:rPr>
              <a:t> </a:t>
            </a:r>
            <a:r>
              <a:rPr lang="en-US" sz="2800" i="1" dirty="0" err="1" smtClean="0">
                <a:solidFill>
                  <a:schemeClr val="accent1"/>
                </a:solidFill>
                <a:latin typeface="VNI-Helve" pitchFamily="2" charset="0"/>
              </a:rPr>
              <a:t>khoaûng</a:t>
            </a:r>
            <a:r>
              <a:rPr lang="en-US" sz="2800" i="1" dirty="0" smtClean="0">
                <a:solidFill>
                  <a:schemeClr val="accent1"/>
                </a:solidFill>
                <a:latin typeface="VNI-Helve" pitchFamily="2" charset="0"/>
              </a:rPr>
              <a:t> </a:t>
            </a:r>
            <a:r>
              <a:rPr lang="en-US" sz="2800" i="1" dirty="0" err="1" smtClean="0">
                <a:solidFill>
                  <a:schemeClr val="accent1"/>
                </a:solidFill>
                <a:latin typeface="VNI-Helve" pitchFamily="2" charset="0"/>
              </a:rPr>
              <a:t>moâ</a:t>
            </a:r>
            <a:r>
              <a:rPr lang="en-US" sz="2800" i="1" dirty="0" smtClean="0">
                <a:solidFill>
                  <a:schemeClr val="accent1"/>
                </a:solidFill>
                <a:latin typeface="VNI-Helve" pitchFamily="2" charset="0"/>
              </a:rPr>
              <a:t> </a:t>
            </a:r>
            <a:r>
              <a:rPr lang="en-US" sz="2800" i="1" dirty="0" err="1" smtClean="0">
                <a:solidFill>
                  <a:schemeClr val="accent1"/>
                </a:solidFill>
                <a:latin typeface="VNI-Helve" pitchFamily="2" charset="0"/>
              </a:rPr>
              <a:t>keõ</a:t>
            </a:r>
            <a:r>
              <a:rPr lang="en-US" sz="2800" i="1" dirty="0" smtClean="0">
                <a:solidFill>
                  <a:schemeClr val="accent1"/>
                </a:solidFill>
                <a:latin typeface="VNI-Helve" pitchFamily="2" charset="0"/>
              </a:rPr>
              <a:t> </a:t>
            </a:r>
            <a:r>
              <a:rPr lang="en-US" sz="2800" i="1" dirty="0" err="1" smtClean="0">
                <a:solidFill>
                  <a:schemeClr val="accent1"/>
                </a:solidFill>
                <a:latin typeface="VNI-Helve" pitchFamily="2" charset="0"/>
              </a:rPr>
              <a:t>chaët</a:t>
            </a:r>
            <a:r>
              <a:rPr lang="en-US" sz="2800" dirty="0" smtClean="0">
                <a:solidFill>
                  <a:schemeClr val="accent1"/>
                </a:solidFill>
                <a:latin typeface="VNI-Helve" pitchFamily="2" charset="0"/>
              </a:rPr>
              <a:t> </a:t>
            </a:r>
            <a:r>
              <a:rPr lang="en-US" sz="2800" dirty="0" err="1" smtClean="0">
                <a:latin typeface="VNI-Helve" pitchFamily="2" charset="0"/>
              </a:rPr>
              <a:t>quanh</a:t>
            </a:r>
            <a:r>
              <a:rPr lang="en-US" sz="2800" dirty="0" smtClean="0">
                <a:latin typeface="VNI-Helve" pitchFamily="2" charset="0"/>
              </a:rPr>
              <a:t> </a:t>
            </a:r>
            <a:r>
              <a:rPr lang="en-US" sz="2800" dirty="0" err="1" smtClean="0">
                <a:latin typeface="VNI-Helve" pitchFamily="2" charset="0"/>
              </a:rPr>
              <a:t>pheá</a:t>
            </a:r>
            <a:r>
              <a:rPr lang="en-US" sz="2800" dirty="0" smtClean="0">
                <a:latin typeface="VNI-Helve" pitchFamily="2" charset="0"/>
              </a:rPr>
              <a:t> </a:t>
            </a:r>
            <a:r>
              <a:rPr lang="en-US" sz="2800" dirty="0" err="1" smtClean="0">
                <a:latin typeface="VNI-Helve" pitchFamily="2" charset="0"/>
              </a:rPr>
              <a:t>nang</a:t>
            </a:r>
            <a:r>
              <a:rPr lang="en-US" sz="2800" dirty="0" smtClean="0">
                <a:latin typeface="VNI-Helve" pitchFamily="2" charset="0"/>
              </a:rPr>
              <a:t> </a:t>
            </a:r>
          </a:p>
          <a:p>
            <a:pPr lvl="1"/>
            <a:r>
              <a:rPr lang="en-US" sz="2800" dirty="0" err="1" smtClean="0">
                <a:latin typeface="VNI-Helve" pitchFamily="2" charset="0"/>
              </a:rPr>
              <a:t>Giai</a:t>
            </a:r>
            <a:r>
              <a:rPr lang="en-US" sz="2800" dirty="0" smtClean="0">
                <a:latin typeface="VNI-Helve" pitchFamily="2" charset="0"/>
              </a:rPr>
              <a:t> </a:t>
            </a:r>
            <a:r>
              <a:rPr lang="en-US" sz="2800" dirty="0" err="1" smtClean="0">
                <a:latin typeface="VNI-Helve" pitchFamily="2" charset="0"/>
              </a:rPr>
              <a:t>ñoaïn</a:t>
            </a:r>
            <a:r>
              <a:rPr lang="en-US" sz="2800" dirty="0" smtClean="0">
                <a:latin typeface="VNI-Helve" pitchFamily="2" charset="0"/>
              </a:rPr>
              <a:t> 3b: </a:t>
            </a:r>
            <a:r>
              <a:rPr lang="en-US" sz="2800" dirty="0" err="1" smtClean="0">
                <a:latin typeface="VNI-Helve" pitchFamily="2" charset="0"/>
              </a:rPr>
              <a:t>dòch</a:t>
            </a:r>
            <a:r>
              <a:rPr lang="en-US" sz="2800" dirty="0" smtClean="0">
                <a:latin typeface="VNI-Helve" pitchFamily="2" charset="0"/>
              </a:rPr>
              <a:t> </a:t>
            </a:r>
            <a:r>
              <a:rPr lang="en-US" sz="2800" dirty="0" err="1" smtClean="0">
                <a:latin typeface="VNI-Helve" pitchFamily="2" charset="0"/>
              </a:rPr>
              <a:t>traøn</a:t>
            </a:r>
            <a:r>
              <a:rPr lang="en-US" sz="2800" dirty="0" smtClean="0">
                <a:latin typeface="VNI-Helve" pitchFamily="2" charset="0"/>
              </a:rPr>
              <a:t> </a:t>
            </a:r>
            <a:r>
              <a:rPr lang="en-US" sz="2800" dirty="0" err="1" smtClean="0">
                <a:latin typeface="VNI-Helve" pitchFamily="2" charset="0"/>
              </a:rPr>
              <a:t>vaøo</a:t>
            </a:r>
            <a:r>
              <a:rPr lang="en-US" sz="2800" dirty="0" smtClean="0">
                <a:latin typeface="VNI-Helve" pitchFamily="2" charset="0"/>
              </a:rPr>
              <a:t> </a:t>
            </a:r>
            <a:r>
              <a:rPr lang="en-US" sz="2800" dirty="0" err="1" smtClean="0">
                <a:latin typeface="VNI-Helve" pitchFamily="2" charset="0"/>
              </a:rPr>
              <a:t>pheá</a:t>
            </a:r>
            <a:r>
              <a:rPr lang="en-US" sz="2800" dirty="0" smtClean="0">
                <a:latin typeface="VNI-Helve" pitchFamily="2" charset="0"/>
              </a:rPr>
              <a:t> </a:t>
            </a:r>
            <a:r>
              <a:rPr lang="en-US" sz="2800" dirty="0" err="1" smtClean="0">
                <a:latin typeface="VNI-Helve" pitchFamily="2" charset="0"/>
              </a:rPr>
              <a:t>nang</a:t>
            </a:r>
            <a:r>
              <a:rPr lang="en-US" sz="2800" dirty="0" smtClean="0">
                <a:latin typeface="VNI-Helve" pitchFamily="2" charset="0"/>
              </a:rPr>
              <a:t> </a:t>
            </a:r>
            <a:r>
              <a:rPr lang="en-US" sz="2800" dirty="0" err="1" smtClean="0">
                <a:latin typeface="VNI-Helve" pitchFamily="2" charset="0"/>
              </a:rPr>
              <a:t>gaây</a:t>
            </a:r>
            <a:r>
              <a:rPr lang="en-US" sz="2800" dirty="0" smtClean="0">
                <a:latin typeface="VNI-Helve" pitchFamily="2" charset="0"/>
              </a:rPr>
              <a:t> </a:t>
            </a:r>
            <a:r>
              <a:rPr lang="en-US" sz="2800" dirty="0" err="1" smtClean="0">
                <a:latin typeface="VNI-Helve" pitchFamily="2" charset="0"/>
              </a:rPr>
              <a:t>phuø</a:t>
            </a:r>
            <a:r>
              <a:rPr lang="en-US" sz="2800" dirty="0" smtClean="0">
                <a:latin typeface="VNI-Helve" pitchFamily="2" charset="0"/>
              </a:rPr>
              <a:t> </a:t>
            </a:r>
            <a:r>
              <a:rPr lang="en-US" sz="2800" dirty="0" err="1" smtClean="0">
                <a:latin typeface="VNI-Helve" pitchFamily="2" charset="0"/>
              </a:rPr>
              <a:t>pheá</a:t>
            </a:r>
            <a:r>
              <a:rPr lang="en-US" sz="2800" dirty="0" smtClean="0">
                <a:latin typeface="VNI-Helve" pitchFamily="2" charset="0"/>
              </a:rPr>
              <a:t> </a:t>
            </a:r>
            <a:r>
              <a:rPr lang="en-US" sz="2800" dirty="0" err="1" smtClean="0">
                <a:latin typeface="VNI-Helve" pitchFamily="2" charset="0"/>
              </a:rPr>
              <a:t>nang</a:t>
            </a:r>
            <a:endParaRPr lang="en-US" sz="2800" dirty="0">
              <a:latin typeface="VNI-Helve" pitchFamily="2" charset="0"/>
            </a:endParaRPr>
          </a:p>
        </p:txBody>
      </p:sp>
    </p:spTree>
    <p:extLst>
      <p:ext uri="{BB962C8B-B14F-4D97-AF65-F5344CB8AC3E}">
        <p14:creationId xmlns:p14="http://schemas.microsoft.com/office/powerpoint/2010/main" val="3419569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22187" y="199290"/>
            <a:ext cx="10169813" cy="6752493"/>
          </a:xfrm>
          <a:prstGeom prst="rect">
            <a:avLst/>
          </a:prstGeom>
        </p:spPr>
      </p:pic>
    </p:spTree>
    <p:extLst>
      <p:ext uri="{BB962C8B-B14F-4D97-AF65-F5344CB8AC3E}">
        <p14:creationId xmlns:p14="http://schemas.microsoft.com/office/powerpoint/2010/main" val="1962833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238500" y="-138113"/>
            <a:ext cx="5715000" cy="7134225"/>
          </a:xfrm>
          <a:prstGeom prst="rect">
            <a:avLst/>
          </a:prstGeom>
        </p:spPr>
      </p:pic>
    </p:spTree>
    <p:extLst>
      <p:ext uri="{BB962C8B-B14F-4D97-AF65-F5344CB8AC3E}">
        <p14:creationId xmlns:p14="http://schemas.microsoft.com/office/powerpoint/2010/main" val="947365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PHÙ PHỔI </a:t>
            </a:r>
            <a:r>
              <a:rPr lang="en-US" dirty="0" smtClean="0"/>
              <a:t>CẤP DO TIM</a:t>
            </a:r>
            <a:endParaRPr lang="en-US" dirty="0"/>
          </a:p>
        </p:txBody>
      </p:sp>
      <p:sp>
        <p:nvSpPr>
          <p:cNvPr id="3" name="Content Placeholder 2"/>
          <p:cNvSpPr>
            <a:spLocks noGrp="1"/>
          </p:cNvSpPr>
          <p:nvPr>
            <p:ph idx="1"/>
          </p:nvPr>
        </p:nvSpPr>
        <p:spPr/>
        <p:txBody>
          <a:bodyPr/>
          <a:lstStyle/>
          <a:p>
            <a:r>
              <a:rPr lang="en-US" dirty="0"/>
              <a:t>PHÙ PHỔI CẤP DO TIM XẢY RA DO TĂNG ÁP LỰC THỦY TĨNH MAO MẠCH </a:t>
            </a:r>
            <a:r>
              <a:rPr lang="en-US" dirty="0" smtClean="0"/>
              <a:t>PHỔI.</a:t>
            </a:r>
            <a:endParaRPr lang="en-US" dirty="0"/>
          </a:p>
        </p:txBody>
      </p:sp>
    </p:spTree>
    <p:extLst>
      <p:ext uri="{BB962C8B-B14F-4D97-AF65-F5344CB8AC3E}">
        <p14:creationId xmlns:p14="http://schemas.microsoft.com/office/powerpoint/2010/main" val="2157154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925412" y="304800"/>
            <a:ext cx="10244167" cy="6189785"/>
          </a:xfrm>
          <a:prstGeom prst="rect">
            <a:avLst/>
          </a:prstGeom>
        </p:spPr>
      </p:pic>
    </p:spTree>
    <p:extLst>
      <p:ext uri="{BB962C8B-B14F-4D97-AF65-F5344CB8AC3E}">
        <p14:creationId xmlns:p14="http://schemas.microsoft.com/office/powerpoint/2010/main" val="741059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9454" y="455274"/>
            <a:ext cx="6096000" cy="2862322"/>
          </a:xfrm>
          <a:prstGeom prst="rect">
            <a:avLst/>
          </a:prstGeom>
        </p:spPr>
        <p:txBody>
          <a:bodyPr>
            <a:spAutoFit/>
          </a:bodyPr>
          <a:lstStyle/>
          <a:p>
            <a:pPr marR="0" lvl="0">
              <a:spcBef>
                <a:spcPts val="0"/>
              </a:spcBef>
              <a:spcAft>
                <a:spcPts val="0"/>
              </a:spcAft>
              <a:tabLst>
                <a:tab pos="685800" algn="l"/>
              </a:tabLst>
            </a:pPr>
            <a:r>
              <a:rPr lang="en-US" dirty="0" smtClean="0">
                <a:latin typeface="VNI-Times" pitchFamily="2" charset="0"/>
                <a:ea typeface="Times New Roman" panose="02020603050405020304" pitchFamily="18" charset="0"/>
                <a:cs typeface="Times New Roman" panose="02020603050405020304" pitchFamily="18" charset="0"/>
              </a:rPr>
              <a:t>GIAI ĐOẠN 1 : </a:t>
            </a:r>
            <a:r>
              <a:rPr lang="en-US" dirty="0" err="1" smtClean="0">
                <a:latin typeface="VNI-Times" pitchFamily="2" charset="0"/>
                <a:ea typeface="Times New Roman" panose="02020603050405020304" pitchFamily="18" charset="0"/>
                <a:cs typeface="Times New Roman" panose="02020603050405020304" pitchFamily="18" charset="0"/>
              </a:rPr>
              <a:t>Khi</a:t>
            </a:r>
            <a:r>
              <a:rPr lang="en-US" dirty="0" smtClean="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beänh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nhaân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bò</a:t>
            </a:r>
            <a:r>
              <a:rPr lang="en-US"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suy</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tim</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aùp</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löïc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tónh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maïch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phoåi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taêng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daãn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ñeán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söï</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öù</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maùu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ôû</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heä</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thoáng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maïch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maùu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phoåi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vôùi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caùc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thay</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ñoåi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sau</a:t>
            </a:r>
            <a:r>
              <a:rPr lang="en-US" dirty="0">
                <a:latin typeface="VNI-Times" pitchFamily="2" charset="0"/>
                <a:ea typeface="Times New Roman" panose="02020603050405020304" pitchFamily="18" charset="0"/>
                <a:cs typeface="Times New Roman" panose="02020603050405020304" pitchFamily="18" charset="0"/>
              </a:rPr>
              <a:t> :</a:t>
            </a:r>
            <a:endParaRPr lang="en-US" sz="1600" dirty="0">
              <a:latin typeface="VNI-Times" pitchFamily="2"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VNI-Times" pitchFamily="2" charset="0"/>
              <a:buChar char="-"/>
              <a:tabLst>
                <a:tab pos="723900" algn="l"/>
              </a:tabLst>
            </a:pPr>
            <a:r>
              <a:rPr lang="en-US" dirty="0" err="1">
                <a:latin typeface="VNI-Times" pitchFamily="2" charset="0"/>
                <a:ea typeface="Times New Roman" panose="02020603050405020304" pitchFamily="18" charset="0"/>
                <a:cs typeface="Times New Roman" panose="02020603050405020304" pitchFamily="18" charset="0"/>
              </a:rPr>
              <a:t>Taêng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khaùng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löïc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ñöôøng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thôû</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nhoû</a:t>
            </a:r>
            <a:r>
              <a:rPr lang="en-US" dirty="0">
                <a:latin typeface="VNI-Times" pitchFamily="2" charset="0"/>
                <a:ea typeface="Times New Roman" panose="02020603050405020304" pitchFamily="18" charset="0"/>
                <a:cs typeface="Times New Roman" panose="02020603050405020304" pitchFamily="18" charset="0"/>
              </a:rPr>
              <a:t>.</a:t>
            </a:r>
            <a:endParaRPr lang="en-US" sz="1600" dirty="0">
              <a:latin typeface="VNI-Times" pitchFamily="2"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VNI-Times" pitchFamily="2" charset="0"/>
              <a:buChar char="-"/>
              <a:tabLst>
                <a:tab pos="723900" algn="l"/>
              </a:tabLst>
            </a:pPr>
            <a:r>
              <a:rPr lang="en-US" dirty="0" err="1">
                <a:latin typeface="VNI-Times" pitchFamily="2" charset="0"/>
                <a:ea typeface="Times New Roman" panose="02020603050405020304" pitchFamily="18" charset="0"/>
                <a:cs typeface="Times New Roman" panose="02020603050405020304" pitchFamily="18" charset="0"/>
              </a:rPr>
              <a:t>Giaûm</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ñoä</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ñaøn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hoài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phoåi</a:t>
            </a:r>
            <a:r>
              <a:rPr lang="en-US" dirty="0">
                <a:latin typeface="VNI-Times" pitchFamily="2" charset="0"/>
                <a:ea typeface="Times New Roman" panose="02020603050405020304" pitchFamily="18" charset="0"/>
                <a:cs typeface="Times New Roman" panose="02020603050405020304" pitchFamily="18" charset="0"/>
              </a:rPr>
              <a:t>.</a:t>
            </a:r>
            <a:endParaRPr lang="en-US" sz="1600" dirty="0">
              <a:latin typeface="VNI-Times" pitchFamily="2"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VNI-Times" pitchFamily="2" charset="0"/>
              <a:buChar char="-"/>
              <a:tabLst>
                <a:tab pos="723900" algn="l"/>
              </a:tabLst>
            </a:pPr>
            <a:r>
              <a:rPr lang="en-US" dirty="0" err="1">
                <a:latin typeface="VNI-Times" pitchFamily="2" charset="0"/>
                <a:ea typeface="Times New Roman" panose="02020603050405020304" pitchFamily="18" charset="0"/>
                <a:cs typeface="Times New Roman" panose="02020603050405020304" pitchFamily="18" charset="0"/>
              </a:rPr>
              <a:t>Taêng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daãn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löu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heä</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baïch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huyeát</a:t>
            </a:r>
            <a:r>
              <a:rPr lang="en-US" dirty="0">
                <a:latin typeface="VNI-Times" pitchFamily="2" charset="0"/>
                <a:ea typeface="Times New Roman" panose="02020603050405020304" pitchFamily="18" charset="0"/>
                <a:cs typeface="Times New Roman" panose="02020603050405020304" pitchFamily="18" charset="0"/>
              </a:rPr>
              <a:t> , </a:t>
            </a:r>
            <a:r>
              <a:rPr lang="en-US" dirty="0" err="1">
                <a:latin typeface="VNI-Times" pitchFamily="2" charset="0"/>
                <a:ea typeface="Times New Roman" panose="02020603050405020304" pitchFamily="18" charset="0"/>
                <a:cs typeface="Times New Roman" panose="02020603050405020304" pitchFamily="18" charset="0"/>
              </a:rPr>
              <a:t>ñieàu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naøy</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nhaèm</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duy</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trì</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moät</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theå</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tích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dòch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haèng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ñònh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beân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ngoaøi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maïch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maùu</a:t>
            </a:r>
            <a:r>
              <a:rPr lang="en-US" dirty="0">
                <a:latin typeface="VNI-Times" pitchFamily="2" charset="0"/>
                <a:ea typeface="Times New Roman" panose="02020603050405020304" pitchFamily="18" charset="0"/>
                <a:cs typeface="Times New Roman" panose="02020603050405020304" pitchFamily="18" charset="0"/>
              </a:rPr>
              <a:t>.</a:t>
            </a:r>
            <a:endParaRPr lang="en-US" sz="1600" dirty="0">
              <a:latin typeface="VNI-Times" pitchFamily="2" charset="0"/>
              <a:ea typeface="Times New Roman" panose="02020603050405020304" pitchFamily="18" charset="0"/>
              <a:cs typeface="Times New Roman" panose="02020603050405020304" pitchFamily="18" charset="0"/>
            </a:endParaRPr>
          </a:p>
          <a:p>
            <a:r>
              <a:rPr lang="en-US" dirty="0" err="1">
                <a:latin typeface="VNI-Times" pitchFamily="2" charset="0"/>
                <a:ea typeface="Times New Roman" panose="02020603050405020304" pitchFamily="18" charset="0"/>
                <a:cs typeface="Times New Roman" panose="02020603050405020304" pitchFamily="18" charset="0"/>
              </a:rPr>
              <a:t>Bieåu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hieän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laâm</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saøng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laø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beänh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nhaân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thôû</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nhanh</a:t>
            </a:r>
            <a:r>
              <a:rPr lang="en-US" dirty="0">
                <a:latin typeface="VNI-Times" pitchFamily="2" charset="0"/>
                <a:ea typeface="Times New Roman" panose="02020603050405020304" pitchFamily="18" charset="0"/>
                <a:cs typeface="Times New Roman" panose="02020603050405020304" pitchFamily="18" charset="0"/>
              </a:rPr>
              <a:t> hay </a:t>
            </a:r>
            <a:r>
              <a:rPr lang="en-US" dirty="0" err="1">
                <a:latin typeface="VNI-Times" pitchFamily="2" charset="0"/>
                <a:ea typeface="Times New Roman" panose="02020603050405020304" pitchFamily="18" charset="0"/>
                <a:cs typeface="Times New Roman" panose="02020603050405020304" pitchFamily="18" charset="0"/>
              </a:rPr>
              <a:t>khoù</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thôû</a:t>
            </a:r>
            <a:r>
              <a:rPr lang="en-US" dirty="0">
                <a:latin typeface="VNI-Times" pitchFamily="2" charset="0"/>
                <a:ea typeface="Times New Roman" panose="02020603050405020304" pitchFamily="18" charset="0"/>
                <a:cs typeface="Times New Roman" panose="02020603050405020304" pitchFamily="18" charset="0"/>
              </a:rPr>
              <a:t> </a:t>
            </a:r>
            <a:endParaRPr lang="en-US" dirty="0" smtClean="0">
              <a:latin typeface="VNI-Times" pitchFamily="2" charset="0"/>
              <a:ea typeface="Times New Roman" panose="02020603050405020304" pitchFamily="18" charset="0"/>
              <a:cs typeface="Times New Roman" panose="02020603050405020304" pitchFamily="18" charset="0"/>
            </a:endParaRPr>
          </a:p>
          <a:p>
            <a:endParaRPr lang="en-US" dirty="0">
              <a:latin typeface="VNI-Times" pitchFamily="2" charset="0"/>
              <a:cs typeface="Times New Roman" panose="02020603050405020304" pitchFamily="18" charset="0"/>
            </a:endParaRPr>
          </a:p>
          <a:p>
            <a:endParaRPr lang="en-US" dirty="0"/>
          </a:p>
        </p:txBody>
      </p:sp>
      <p:sp>
        <p:nvSpPr>
          <p:cNvPr id="3" name="Rectangle 2"/>
          <p:cNvSpPr/>
          <p:nvPr/>
        </p:nvSpPr>
        <p:spPr>
          <a:xfrm>
            <a:off x="369454" y="3170812"/>
            <a:ext cx="6096000" cy="2585323"/>
          </a:xfrm>
          <a:prstGeom prst="rect">
            <a:avLst/>
          </a:prstGeom>
        </p:spPr>
        <p:txBody>
          <a:bodyPr>
            <a:spAutoFit/>
          </a:bodyPr>
          <a:lstStyle/>
          <a:p>
            <a:pPr marR="0" lvl="0">
              <a:spcBef>
                <a:spcPts val="0"/>
              </a:spcBef>
              <a:spcAft>
                <a:spcPts val="0"/>
              </a:spcAft>
              <a:tabLst>
                <a:tab pos="685800" algn="l"/>
              </a:tabLst>
            </a:pPr>
            <a:r>
              <a:rPr lang="en-US" dirty="0" smtClean="0">
                <a:latin typeface="VNI-Times" pitchFamily="2" charset="0"/>
                <a:ea typeface="Times New Roman" panose="02020603050405020304" pitchFamily="18" charset="0"/>
                <a:cs typeface="Times New Roman" panose="02020603050405020304" pitchFamily="18" charset="0"/>
              </a:rPr>
              <a:t>GIAI ĐOẠN 2 : </a:t>
            </a:r>
            <a:r>
              <a:rPr lang="en-US" dirty="0" err="1" smtClean="0">
                <a:latin typeface="VNI-Times" pitchFamily="2" charset="0"/>
                <a:ea typeface="Times New Roman" panose="02020603050405020304" pitchFamily="18" charset="0"/>
                <a:cs typeface="Times New Roman" panose="02020603050405020304" pitchFamily="18" charset="0"/>
              </a:rPr>
              <a:t>Khi</a:t>
            </a:r>
            <a:r>
              <a:rPr lang="en-US" dirty="0" smtClean="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möùc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ñoä</a:t>
            </a:r>
            <a:r>
              <a:rPr lang="en-US"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suy</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tim</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naëng</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hôn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aùp</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löïc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trong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loøng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mao</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maïch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taêng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vaø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dòch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thoaùt</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ra</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khoûi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loøng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maïch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maùu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daãn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ñeán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phuø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moâ</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keõ</a:t>
            </a:r>
            <a:r>
              <a:rPr lang="en-US" dirty="0">
                <a:latin typeface="VNI-Times" pitchFamily="2" charset="0"/>
                <a:ea typeface="Times New Roman" panose="02020603050405020304" pitchFamily="18" charset="0"/>
                <a:cs typeface="Times New Roman" panose="02020603050405020304" pitchFamily="18" charset="0"/>
              </a:rPr>
              <a:t>.</a:t>
            </a:r>
            <a:endParaRPr lang="en-US" sz="1600" dirty="0">
              <a:latin typeface="VNI-Times" pitchFamily="2" charset="0"/>
              <a:ea typeface="Times New Roman" panose="02020603050405020304" pitchFamily="18" charset="0"/>
              <a:cs typeface="Times New Roman" panose="02020603050405020304" pitchFamily="18" charset="0"/>
            </a:endParaRPr>
          </a:p>
          <a:p>
            <a:r>
              <a:rPr lang="en-US" dirty="0" err="1">
                <a:latin typeface="VNI-Times" pitchFamily="2" charset="0"/>
                <a:ea typeface="Times New Roman" panose="02020603050405020304" pitchFamily="18" charset="0"/>
                <a:cs typeface="Times New Roman" panose="02020603050405020304" pitchFamily="18" charset="0"/>
              </a:rPr>
              <a:t>Bieåu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hieän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laâm</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saøng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laø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möùc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ñoä</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khoù</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thôû</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taêng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theâm</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vaø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baét</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ñaàu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coù</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roái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loaïn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trao</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ñoåi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khí</a:t>
            </a:r>
            <a:r>
              <a:rPr lang="en-US" dirty="0">
                <a:latin typeface="VNI-Times" pitchFamily="2" charset="0"/>
                <a:ea typeface="Times New Roman" panose="02020603050405020304" pitchFamily="18" charset="0"/>
                <a:cs typeface="Times New Roman" panose="02020603050405020304" pitchFamily="18" charset="0"/>
              </a:rPr>
              <a:t>.</a:t>
            </a:r>
            <a:endParaRPr lang="en-US" sz="1600" dirty="0">
              <a:latin typeface="VNI-Times" pitchFamily="2" charset="0"/>
              <a:ea typeface="Times New Roman" panose="02020603050405020304" pitchFamily="18" charset="0"/>
              <a:cs typeface="Times New Roman" panose="02020603050405020304" pitchFamily="18" charset="0"/>
            </a:endParaRPr>
          </a:p>
          <a:p>
            <a:r>
              <a:rPr lang="en-US" dirty="0">
                <a:latin typeface="VNI-Times" pitchFamily="2" charset="0"/>
                <a:ea typeface="Times New Roman" panose="02020603050405020304" pitchFamily="18" charset="0"/>
                <a:cs typeface="Times New Roman" panose="02020603050405020304" pitchFamily="18" charset="0"/>
              </a:rPr>
              <a:t>ÔÛ </a:t>
            </a:r>
            <a:r>
              <a:rPr lang="en-US" dirty="0" err="1">
                <a:latin typeface="VNI-Times" pitchFamily="2" charset="0"/>
                <a:ea typeface="Times New Roman" panose="02020603050405020304" pitchFamily="18" charset="0"/>
                <a:cs typeface="Times New Roman" panose="02020603050405020304" pitchFamily="18" charset="0"/>
              </a:rPr>
              <a:t>giai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ñoaïn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naøy</a:t>
            </a:r>
            <a:r>
              <a:rPr lang="en-US" dirty="0">
                <a:latin typeface="VNI-Times" pitchFamily="2" charset="0"/>
                <a:ea typeface="Times New Roman" panose="02020603050405020304" pitchFamily="18" charset="0"/>
                <a:cs typeface="Times New Roman" panose="02020603050405020304" pitchFamily="18" charset="0"/>
              </a:rPr>
              <a:t> ta </a:t>
            </a:r>
            <a:r>
              <a:rPr lang="en-US" dirty="0" err="1">
                <a:latin typeface="VNI-Times" pitchFamily="2" charset="0"/>
                <a:ea typeface="Times New Roman" panose="02020603050405020304" pitchFamily="18" charset="0"/>
                <a:cs typeface="Times New Roman" panose="02020603050405020304" pitchFamily="18" charset="0"/>
              </a:rPr>
              <a:t>coù</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theå</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thaáy</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coù</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thay</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ñoåi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treân</a:t>
            </a:r>
            <a:r>
              <a:rPr lang="en-US" dirty="0">
                <a:latin typeface="VNI-Times" pitchFamily="2" charset="0"/>
                <a:ea typeface="Times New Roman" panose="02020603050405020304" pitchFamily="18" charset="0"/>
                <a:cs typeface="Times New Roman" panose="02020603050405020304" pitchFamily="18" charset="0"/>
              </a:rPr>
              <a:t> X </a:t>
            </a:r>
            <a:r>
              <a:rPr lang="en-US" dirty="0" err="1">
                <a:latin typeface="VNI-Times" pitchFamily="2" charset="0"/>
                <a:ea typeface="Times New Roman" panose="02020603050405020304" pitchFamily="18" charset="0"/>
                <a:cs typeface="Times New Roman" panose="02020603050405020304" pitchFamily="18" charset="0"/>
              </a:rPr>
              <a:t>quang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loàng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ngöïc</a:t>
            </a:r>
            <a:r>
              <a:rPr lang="en-US" dirty="0">
                <a:latin typeface="VNI-Times" pitchFamily="2" charset="0"/>
                <a:ea typeface="Times New Roman" panose="02020603050405020304" pitchFamily="18" charset="0"/>
                <a:cs typeface="Times New Roman" panose="02020603050405020304" pitchFamily="18" charset="0"/>
              </a:rPr>
              <a:t> : </a:t>
            </a:r>
            <a:r>
              <a:rPr lang="en-US" dirty="0" err="1">
                <a:latin typeface="VNI-Times" pitchFamily="2" charset="0"/>
                <a:ea typeface="Times New Roman" panose="02020603050405020304" pitchFamily="18" charset="0"/>
                <a:cs typeface="Times New Roman" panose="02020603050405020304" pitchFamily="18" charset="0"/>
              </a:rPr>
              <a:t>ñöôøng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Kerley</a:t>
            </a:r>
            <a:r>
              <a:rPr lang="en-US" dirty="0">
                <a:latin typeface="VNI-Times" pitchFamily="2" charset="0"/>
                <a:ea typeface="Times New Roman" panose="02020603050405020304" pitchFamily="18" charset="0"/>
                <a:cs typeface="Times New Roman" panose="02020603050405020304" pitchFamily="18" charset="0"/>
              </a:rPr>
              <a:t> B </a:t>
            </a:r>
            <a:r>
              <a:rPr lang="en-US" dirty="0" err="1">
                <a:latin typeface="VNI-Times" pitchFamily="2" charset="0"/>
                <a:ea typeface="Times New Roman" panose="02020603050405020304" pitchFamily="18" charset="0"/>
                <a:cs typeface="Times New Roman" panose="02020603050405020304" pitchFamily="18" charset="0"/>
              </a:rPr>
              <a:t>vaø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bôø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caùc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maïch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maùu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bò</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môø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Veà</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maët</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giaûi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phaãu</a:t>
            </a:r>
            <a:r>
              <a:rPr lang="en-US" dirty="0">
                <a:latin typeface="VNI-Times" pitchFamily="2" charset="0"/>
                <a:ea typeface="Times New Roman" panose="02020603050405020304" pitchFamily="18" charset="0"/>
                <a:cs typeface="Times New Roman" panose="02020603050405020304" pitchFamily="18" charset="0"/>
              </a:rPr>
              <a:t>  ta </a:t>
            </a:r>
            <a:r>
              <a:rPr lang="en-US" dirty="0" err="1">
                <a:latin typeface="VNI-Times" pitchFamily="2" charset="0"/>
                <a:ea typeface="Times New Roman" panose="02020603050405020304" pitchFamily="18" charset="0"/>
                <a:cs typeface="Times New Roman" panose="02020603050405020304" pitchFamily="18" charset="0"/>
              </a:rPr>
              <a:t>thaáy</a:t>
            </a:r>
            <a:r>
              <a:rPr lang="en-US"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choã</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tieáp</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noái</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caùc</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teá</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baøo</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noäi</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maïc</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mao</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maïch</a:t>
            </a:r>
            <a:r>
              <a:rPr lang="en-US" i="1" dirty="0">
                <a:latin typeface="VNI-Times" pitchFamily="2" charset="0"/>
                <a:ea typeface="Times New Roman" panose="02020603050405020304" pitchFamily="18" charset="0"/>
                <a:cs typeface="Times New Roman" panose="02020603050405020304" pitchFamily="18" charset="0"/>
              </a:rPr>
              <a:t> </a:t>
            </a:r>
            <a:r>
              <a:rPr lang="en-US" i="1" dirty="0" err="1">
                <a:latin typeface="VNI-Times" pitchFamily="2" charset="0"/>
                <a:ea typeface="Times New Roman" panose="02020603050405020304" pitchFamily="18" charset="0"/>
                <a:cs typeface="Times New Roman" panose="02020603050405020304" pitchFamily="18" charset="0"/>
              </a:rPr>
              <a:t>phoåi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roäng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ra</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daãn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ñeán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söï</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thoaùt</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dòch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vaøo</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moâ</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keõ</a:t>
            </a:r>
            <a:endParaRPr lang="en-US" sz="1600" dirty="0">
              <a:effectLst/>
              <a:latin typeface="VNI-Times" pitchFamily="2" charset="0"/>
              <a:ea typeface="Times New Roman" panose="02020603050405020304" pitchFamily="18" charset="0"/>
              <a:cs typeface="Times New Roman" panose="02020603050405020304" pitchFamily="18" charset="0"/>
            </a:endParaRPr>
          </a:p>
        </p:txBody>
      </p:sp>
      <p:sp>
        <p:nvSpPr>
          <p:cNvPr id="4" name="TextBox 3"/>
          <p:cNvSpPr txBox="1"/>
          <p:nvPr/>
        </p:nvSpPr>
        <p:spPr>
          <a:xfrm>
            <a:off x="7472217" y="1764145"/>
            <a:ext cx="4479637" cy="1569660"/>
          </a:xfrm>
          <a:prstGeom prst="rect">
            <a:avLst/>
          </a:prstGeom>
          <a:noFill/>
        </p:spPr>
        <p:txBody>
          <a:bodyPr wrap="square" rtlCol="0">
            <a:spAutoFit/>
          </a:bodyPr>
          <a:lstStyle/>
          <a:p>
            <a:r>
              <a:rPr lang="en-US" sz="3200" dirty="0" smtClean="0">
                <a:solidFill>
                  <a:schemeClr val="accent6"/>
                </a:solidFill>
              </a:rPr>
              <a:t>CÁC GIAI ĐOẠN PHÙ PHỔI THEO CƠ CHẾ SINH LÝ BỆNH</a:t>
            </a:r>
            <a:endParaRPr lang="en-US" sz="3200" dirty="0">
              <a:solidFill>
                <a:schemeClr val="accent6"/>
              </a:solidFill>
            </a:endParaRPr>
          </a:p>
        </p:txBody>
      </p:sp>
    </p:spTree>
    <p:extLst>
      <p:ext uri="{BB962C8B-B14F-4D97-AF65-F5344CB8AC3E}">
        <p14:creationId xmlns:p14="http://schemas.microsoft.com/office/powerpoint/2010/main" val="918976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37310" y="618837"/>
            <a:ext cx="11000508" cy="5632311"/>
          </a:xfrm>
          <a:prstGeom prst="rect">
            <a:avLst/>
          </a:prstGeom>
        </p:spPr>
        <p:txBody>
          <a:bodyPr wrap="square">
            <a:spAutoFit/>
          </a:bodyPr>
          <a:lstStyle/>
          <a:p>
            <a:pPr marR="0" lvl="0">
              <a:spcBef>
                <a:spcPts val="0"/>
              </a:spcBef>
              <a:spcAft>
                <a:spcPts val="0"/>
              </a:spcAft>
              <a:tabLst>
                <a:tab pos="685800" algn="l"/>
              </a:tabLst>
            </a:pPr>
            <a:r>
              <a:rPr lang="en-US" sz="2400" dirty="0" smtClean="0">
                <a:latin typeface="VNI-Times" pitchFamily="2" charset="0"/>
                <a:ea typeface="Times New Roman" panose="02020603050405020304" pitchFamily="18" charset="0"/>
                <a:cs typeface="Times New Roman" panose="02020603050405020304" pitchFamily="18" charset="0"/>
              </a:rPr>
              <a:t>GIAI ĐOẠN 3 : </a:t>
            </a:r>
            <a:r>
              <a:rPr lang="en-US" sz="2400" dirty="0" err="1" smtClean="0">
                <a:latin typeface="VNI-Times" pitchFamily="2" charset="0"/>
                <a:ea typeface="Times New Roman" panose="02020603050405020304" pitchFamily="18" charset="0"/>
                <a:cs typeface="Times New Roman" panose="02020603050405020304" pitchFamily="18" charset="0"/>
              </a:rPr>
              <a:t>Khi</a:t>
            </a:r>
            <a:r>
              <a:rPr lang="en-US" sz="2400" dirty="0" smtClean="0">
                <a:latin typeface="VNI-Times" pitchFamily="2" charset="0"/>
                <a:ea typeface="Times New Roman" panose="02020603050405020304" pitchFamily="18" charset="0"/>
                <a:cs typeface="Times New Roman" panose="02020603050405020304" pitchFamily="18" charset="0"/>
              </a:rPr>
              <a:t> </a:t>
            </a:r>
            <a:r>
              <a:rPr lang="en-US" sz="2400" i="1" dirty="0" err="1">
                <a:latin typeface="VNI-Times" pitchFamily="2" charset="0"/>
                <a:ea typeface="Times New Roman" panose="02020603050405020304" pitchFamily="18" charset="0"/>
                <a:cs typeface="Times New Roman" panose="02020603050405020304" pitchFamily="18" charset="0"/>
              </a:rPr>
              <a:t>aùp</a:t>
            </a:r>
            <a:r>
              <a:rPr lang="en-US" sz="2400" i="1" dirty="0">
                <a:latin typeface="VNI-Times" pitchFamily="2" charset="0"/>
                <a:ea typeface="Times New Roman" panose="02020603050405020304" pitchFamily="18" charset="0"/>
                <a:cs typeface="Times New Roman" panose="02020603050405020304" pitchFamily="18" charset="0"/>
              </a:rPr>
              <a:t> </a:t>
            </a:r>
            <a:r>
              <a:rPr lang="en-US" sz="2400" i="1" dirty="0" err="1">
                <a:latin typeface="VNI-Times" pitchFamily="2" charset="0"/>
                <a:ea typeface="Times New Roman" panose="02020603050405020304" pitchFamily="18" charset="0"/>
                <a:cs typeface="Times New Roman" panose="02020603050405020304" pitchFamily="18" charset="0"/>
              </a:rPr>
              <a:t>löïc</a:t>
            </a:r>
            <a:r>
              <a:rPr lang="en-US" sz="2400" i="1" dirty="0">
                <a:latin typeface="VNI-Times" pitchFamily="2" charset="0"/>
                <a:ea typeface="Times New Roman" panose="02020603050405020304" pitchFamily="18" charset="0"/>
                <a:cs typeface="Times New Roman" panose="02020603050405020304" pitchFamily="18" charset="0"/>
              </a:rPr>
              <a:t> </a:t>
            </a:r>
            <a:r>
              <a:rPr lang="en-US" sz="2400" i="1" dirty="0" err="1">
                <a:latin typeface="VNI-Times" pitchFamily="2" charset="0"/>
                <a:ea typeface="Times New Roman" panose="02020603050405020304" pitchFamily="18" charset="0"/>
                <a:cs typeface="Times New Roman" panose="02020603050405020304" pitchFamily="18" charset="0"/>
              </a:rPr>
              <a:t>trong</a:t>
            </a:r>
            <a:r>
              <a:rPr lang="en-US" sz="2400" i="1" dirty="0">
                <a:latin typeface="VNI-Times" pitchFamily="2" charset="0"/>
                <a:ea typeface="Times New Roman" panose="02020603050405020304" pitchFamily="18" charset="0"/>
                <a:cs typeface="Times New Roman" panose="02020603050405020304" pitchFamily="18" charset="0"/>
              </a:rPr>
              <a:t> </a:t>
            </a:r>
            <a:r>
              <a:rPr lang="en-US" sz="2400" i="1" dirty="0" err="1">
                <a:latin typeface="VNI-Times" pitchFamily="2" charset="0"/>
                <a:ea typeface="Times New Roman" panose="02020603050405020304" pitchFamily="18" charset="0"/>
                <a:cs typeface="Times New Roman" panose="02020603050405020304" pitchFamily="18" charset="0"/>
              </a:rPr>
              <a:t>loøng</a:t>
            </a:r>
            <a:r>
              <a:rPr lang="en-US" sz="2400" i="1" dirty="0">
                <a:latin typeface="VNI-Times" pitchFamily="2" charset="0"/>
                <a:ea typeface="Times New Roman" panose="02020603050405020304" pitchFamily="18" charset="0"/>
                <a:cs typeface="Times New Roman" panose="02020603050405020304" pitchFamily="18" charset="0"/>
              </a:rPr>
              <a:t> </a:t>
            </a:r>
            <a:r>
              <a:rPr lang="en-US" sz="2400" i="1" dirty="0" err="1">
                <a:latin typeface="VNI-Times" pitchFamily="2" charset="0"/>
                <a:ea typeface="Times New Roman" panose="02020603050405020304" pitchFamily="18" charset="0"/>
                <a:cs typeface="Times New Roman" panose="02020603050405020304" pitchFamily="18" charset="0"/>
              </a:rPr>
              <a:t>maïch</a:t>
            </a:r>
            <a:r>
              <a:rPr lang="en-US" sz="2400" i="1" dirty="0">
                <a:latin typeface="VNI-Times" pitchFamily="2" charset="0"/>
                <a:ea typeface="Times New Roman" panose="02020603050405020304" pitchFamily="18" charset="0"/>
                <a:cs typeface="Times New Roman" panose="02020603050405020304" pitchFamily="18" charset="0"/>
              </a:rPr>
              <a:t> </a:t>
            </a:r>
            <a:r>
              <a:rPr lang="en-US" sz="2400" i="1" dirty="0" err="1">
                <a:latin typeface="VNI-Times" pitchFamily="2" charset="0"/>
                <a:ea typeface="Times New Roman" panose="02020603050405020304" pitchFamily="18" charset="0"/>
                <a:cs typeface="Times New Roman" panose="02020603050405020304" pitchFamily="18" charset="0"/>
              </a:rPr>
              <a:t>taêng</a:t>
            </a:r>
            <a:r>
              <a:rPr lang="en-US" sz="2400" i="1" dirty="0">
                <a:latin typeface="VNI-Times" pitchFamily="2" charset="0"/>
                <a:ea typeface="Times New Roman" panose="02020603050405020304" pitchFamily="18" charset="0"/>
                <a:cs typeface="Times New Roman" panose="02020603050405020304" pitchFamily="18" charset="0"/>
              </a:rPr>
              <a:t> </a:t>
            </a:r>
            <a:r>
              <a:rPr lang="en-US" sz="2400" i="1" dirty="0" err="1">
                <a:latin typeface="VNI-Times" pitchFamily="2" charset="0"/>
                <a:ea typeface="Times New Roman" panose="02020603050405020304" pitchFamily="18" charset="0"/>
                <a:cs typeface="Times New Roman" panose="02020603050405020304" pitchFamily="18" charset="0"/>
              </a:rPr>
              <a:t>theâm</a:t>
            </a:r>
            <a:r>
              <a:rPr lang="en-US" sz="2400" dirty="0">
                <a:latin typeface="VNI-Times" pitchFamily="2" charset="0"/>
                <a:ea typeface="Times New Roman" panose="02020603050405020304" pitchFamily="18" charset="0"/>
                <a:cs typeface="Times New Roman" panose="02020603050405020304" pitchFamily="18" charset="0"/>
              </a:rPr>
              <a:t> : </a:t>
            </a:r>
            <a:r>
              <a:rPr lang="en-US" sz="2400" b="1" i="1" dirty="0" err="1">
                <a:latin typeface="VNI-Times" pitchFamily="2" charset="0"/>
                <a:ea typeface="Times New Roman" panose="02020603050405020304" pitchFamily="18" charset="0"/>
                <a:cs typeface="Times New Roman" panose="02020603050405020304" pitchFamily="18" charset="0"/>
              </a:rPr>
              <a:t>phuø</a:t>
            </a:r>
            <a:r>
              <a:rPr lang="en-US" sz="2400" b="1" i="1" dirty="0">
                <a:latin typeface="VNI-Times" pitchFamily="2" charset="0"/>
                <a:ea typeface="Times New Roman" panose="02020603050405020304" pitchFamily="18" charset="0"/>
                <a:cs typeface="Times New Roman" panose="02020603050405020304" pitchFamily="18" charset="0"/>
              </a:rPr>
              <a:t> </a:t>
            </a:r>
            <a:r>
              <a:rPr lang="en-US" sz="2400" b="1" i="1" dirty="0" err="1">
                <a:latin typeface="VNI-Times" pitchFamily="2" charset="0"/>
                <a:ea typeface="Times New Roman" panose="02020603050405020304" pitchFamily="18" charset="0"/>
                <a:cs typeface="Times New Roman" panose="02020603050405020304" pitchFamily="18" charset="0"/>
              </a:rPr>
              <a:t>pheá</a:t>
            </a:r>
            <a:r>
              <a:rPr lang="en-US" sz="2400" b="1" i="1" dirty="0">
                <a:latin typeface="VNI-Times" pitchFamily="2" charset="0"/>
                <a:ea typeface="Times New Roman" panose="02020603050405020304" pitchFamily="18" charset="0"/>
                <a:cs typeface="Times New Roman" panose="02020603050405020304" pitchFamily="18" charset="0"/>
              </a:rPr>
              <a:t> </a:t>
            </a:r>
            <a:r>
              <a:rPr lang="en-US" sz="2400" b="1" i="1" dirty="0" err="1">
                <a:latin typeface="VNI-Times" pitchFamily="2" charset="0"/>
                <a:ea typeface="Times New Roman" panose="02020603050405020304" pitchFamily="18" charset="0"/>
                <a:cs typeface="Times New Roman" panose="02020603050405020304" pitchFamily="18" charset="0"/>
              </a:rPr>
              <a:t>nang</a:t>
            </a:r>
            <a:r>
              <a:rPr lang="en-US" sz="2400" dirty="0">
                <a:latin typeface="VNI-Times" pitchFamily="2" charset="0"/>
                <a:ea typeface="Times New Roman" panose="02020603050405020304" pitchFamily="18" charset="0"/>
                <a:cs typeface="Times New Roman" panose="02020603050405020304" pitchFamily="18" charset="0"/>
              </a:rPr>
              <a:t>.</a:t>
            </a:r>
          </a:p>
          <a:p>
            <a:r>
              <a:rPr lang="en-US" sz="2400" dirty="0" err="1">
                <a:latin typeface="VNI-Times" pitchFamily="2" charset="0"/>
                <a:ea typeface="Times New Roman" panose="02020603050405020304" pitchFamily="18" charset="0"/>
                <a:cs typeface="Times New Roman" panose="02020603050405020304" pitchFamily="18" charset="0"/>
              </a:rPr>
              <a:t>Choã</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tieáp</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noái</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caùc</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teá</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baøo</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loùt</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trong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loøng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pheá</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nang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bò</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hôû</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ra</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khieán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dòch</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traøn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vaøo</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pheá</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nang</a:t>
            </a:r>
            <a:r>
              <a:rPr lang="en-US" sz="2400" dirty="0">
                <a:latin typeface="VNI-Times" pitchFamily="2" charset="0"/>
                <a:ea typeface="Times New Roman" panose="02020603050405020304" pitchFamily="18" charset="0"/>
                <a:cs typeface="Times New Roman" panose="02020603050405020304" pitchFamily="18" charset="0"/>
              </a:rPr>
              <a:t> ( </a:t>
            </a:r>
            <a:r>
              <a:rPr lang="en-US" sz="2400" dirty="0" err="1">
                <a:latin typeface="VNI-Times" pitchFamily="2" charset="0"/>
                <a:ea typeface="Times New Roman" panose="02020603050405020304" pitchFamily="18" charset="0"/>
                <a:cs typeface="Times New Roman" panose="02020603050405020304" pitchFamily="18" charset="0"/>
              </a:rPr>
              <a:t>chöùa</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hoàng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caàu</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vaø</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caùc</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ñaïi</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phaân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töû</a:t>
            </a:r>
            <a:r>
              <a:rPr lang="en-US" sz="2400" dirty="0">
                <a:latin typeface="VNI-Times" pitchFamily="2" charset="0"/>
                <a:ea typeface="Times New Roman" panose="02020603050405020304" pitchFamily="18" charset="0"/>
                <a:cs typeface="Times New Roman" panose="02020603050405020304" pitchFamily="18" charset="0"/>
              </a:rPr>
              <a:t> ). </a:t>
            </a:r>
            <a:r>
              <a:rPr lang="en-US" sz="2400" dirty="0" err="1">
                <a:latin typeface="VNI-Times" pitchFamily="2" charset="0"/>
                <a:ea typeface="Times New Roman" panose="02020603050405020304" pitchFamily="18" charset="0"/>
                <a:cs typeface="Times New Roman" panose="02020603050405020304" pitchFamily="18" charset="0"/>
              </a:rPr>
              <a:t>Nhö</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vaäy</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trong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côn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phuø</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phoåi</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caáp</a:t>
            </a:r>
            <a:r>
              <a:rPr lang="en-US" sz="2400" dirty="0">
                <a:latin typeface="VNI-Times" pitchFamily="2" charset="0"/>
                <a:ea typeface="Times New Roman" panose="02020603050405020304" pitchFamily="18" charset="0"/>
                <a:cs typeface="Times New Roman" panose="02020603050405020304" pitchFamily="18" charset="0"/>
              </a:rPr>
              <a:t> , ta </a:t>
            </a:r>
            <a:r>
              <a:rPr lang="en-US" sz="2400" dirty="0" err="1">
                <a:latin typeface="VNI-Times" pitchFamily="2" charset="0"/>
                <a:ea typeface="Times New Roman" panose="02020603050405020304" pitchFamily="18" charset="0"/>
                <a:cs typeface="Times New Roman" panose="02020603050405020304" pitchFamily="18" charset="0"/>
              </a:rPr>
              <a:t>thaáy</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coù</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hai</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hieän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töôïng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quan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troïng</a:t>
            </a:r>
            <a:r>
              <a:rPr lang="en-US" sz="2400" dirty="0">
                <a:latin typeface="VNI-Times" pitchFamily="2" charset="0"/>
                <a:ea typeface="Times New Roman" panose="02020603050405020304" pitchFamily="18" charset="0"/>
                <a:cs typeface="Times New Roman" panose="02020603050405020304" pitchFamily="18" charset="0"/>
              </a:rPr>
              <a:t> :</a:t>
            </a:r>
          </a:p>
          <a:p>
            <a:pPr marL="742950" marR="0" lvl="1" indent="-285750">
              <a:spcBef>
                <a:spcPts val="0"/>
              </a:spcBef>
              <a:spcAft>
                <a:spcPts val="0"/>
              </a:spcAft>
              <a:buFont typeface="Symbol" panose="05050102010706020507" pitchFamily="18" charset="2"/>
              <a:buChar char=""/>
              <a:tabLst>
                <a:tab pos="1143000" algn="l"/>
              </a:tabLst>
            </a:pPr>
            <a:r>
              <a:rPr lang="en-US" sz="2400" dirty="0" err="1">
                <a:latin typeface="VNI-Times" pitchFamily="2" charset="0"/>
                <a:ea typeface="Times New Roman" panose="02020603050405020304" pitchFamily="18" charset="0"/>
                <a:cs typeface="Times New Roman" panose="02020603050405020304" pitchFamily="18" charset="0"/>
              </a:rPr>
              <a:t>Gaõy</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vôõ</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maøng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pheá</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nang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mao</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maïch</a:t>
            </a:r>
            <a:endParaRPr lang="en-US" sz="2400" dirty="0">
              <a:latin typeface="VNI-Times" pitchFamily="2" charset="0"/>
              <a:ea typeface="Times New Roman" panose="02020603050405020304" pitchFamily="18" charset="0"/>
              <a:cs typeface="Times New Roman" panose="02020603050405020304" pitchFamily="18" charset="0"/>
            </a:endParaRPr>
          </a:p>
          <a:p>
            <a:pPr marL="742950" marR="0" lvl="1" indent="-285750">
              <a:spcBef>
                <a:spcPts val="0"/>
              </a:spcBef>
              <a:spcAft>
                <a:spcPts val="0"/>
              </a:spcAft>
              <a:buFont typeface="Symbol" panose="05050102010706020507" pitchFamily="18" charset="2"/>
              <a:buChar char=""/>
              <a:tabLst>
                <a:tab pos="1143000" algn="l"/>
              </a:tabLst>
            </a:pPr>
            <a:r>
              <a:rPr lang="en-US" sz="2400" dirty="0" err="1">
                <a:latin typeface="VNI-Times" pitchFamily="2" charset="0"/>
                <a:ea typeface="Times New Roman" panose="02020603050405020304" pitchFamily="18" charset="0"/>
                <a:cs typeface="Times New Roman" panose="02020603050405020304" pitchFamily="18" charset="0"/>
              </a:rPr>
              <a:t>Dòch</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phuø</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neà</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traøn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ngaäp</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pheá</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nang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vaø</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ñöôøng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hoâ</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haáp</a:t>
            </a:r>
            <a:endParaRPr lang="en-US" sz="2400" dirty="0">
              <a:latin typeface="VNI-Times" pitchFamily="2" charset="0"/>
              <a:ea typeface="Times New Roman" panose="02020603050405020304" pitchFamily="18" charset="0"/>
              <a:cs typeface="Times New Roman" panose="02020603050405020304" pitchFamily="18" charset="0"/>
            </a:endParaRPr>
          </a:p>
          <a:p>
            <a:r>
              <a:rPr lang="en-US" sz="2400" dirty="0">
                <a:latin typeface="VNI-Times" pitchFamily="2" charset="0"/>
                <a:ea typeface="Times New Roman" panose="02020603050405020304" pitchFamily="18" charset="0"/>
                <a:cs typeface="Times New Roman" panose="02020603050405020304" pitchFamily="18" charset="0"/>
              </a:rPr>
              <a:t> </a:t>
            </a:r>
          </a:p>
          <a:p>
            <a:r>
              <a:rPr lang="en-US" sz="2400" dirty="0" err="1">
                <a:latin typeface="VNI-Times" pitchFamily="2" charset="0"/>
                <a:ea typeface="Times New Roman" panose="02020603050405020304" pitchFamily="18" charset="0"/>
                <a:cs typeface="Times New Roman" panose="02020603050405020304" pitchFamily="18" charset="0"/>
              </a:rPr>
              <a:t>Laâm</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saøng</a:t>
            </a:r>
            <a:r>
              <a:rPr lang="en-US" sz="2400" dirty="0">
                <a:latin typeface="VNI-Times" pitchFamily="2" charset="0"/>
                <a:ea typeface="Times New Roman" panose="02020603050405020304" pitchFamily="18" charset="0"/>
                <a:cs typeface="Times New Roman" panose="02020603050405020304" pitchFamily="18" charset="0"/>
              </a:rPr>
              <a:t> : -     Ran </a:t>
            </a:r>
            <a:r>
              <a:rPr lang="en-US" sz="2400" dirty="0" err="1">
                <a:latin typeface="VNI-Times" pitchFamily="2" charset="0"/>
                <a:ea typeface="Times New Roman" panose="02020603050405020304" pitchFamily="18" charset="0"/>
                <a:cs typeface="Times New Roman" panose="02020603050405020304" pitchFamily="18" charset="0"/>
              </a:rPr>
              <a:t>aåm</a:t>
            </a:r>
            <a:r>
              <a:rPr lang="en-US" sz="2400" dirty="0">
                <a:latin typeface="VNI-Times" pitchFamily="2" charset="0"/>
                <a:ea typeface="Times New Roman" panose="02020603050405020304" pitchFamily="18" charset="0"/>
                <a:cs typeface="Times New Roman" panose="02020603050405020304" pitchFamily="18" charset="0"/>
              </a:rPr>
              <a:t> 2 </a:t>
            </a:r>
            <a:r>
              <a:rPr lang="en-US" sz="2400" dirty="0" err="1">
                <a:latin typeface="VNI-Times" pitchFamily="2" charset="0"/>
                <a:ea typeface="Times New Roman" panose="02020603050405020304" pitchFamily="18" charset="0"/>
                <a:cs typeface="Times New Roman" panose="02020603050405020304" pitchFamily="18" charset="0"/>
              </a:rPr>
              <a:t>beân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phoåi</a:t>
            </a:r>
            <a:endParaRPr lang="en-US" sz="2400" dirty="0">
              <a:latin typeface="VNI-Times" pitchFamily="2"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VNI-Times" pitchFamily="2" charset="0"/>
              <a:buChar char="-"/>
              <a:tabLst>
                <a:tab pos="990600" algn="l"/>
              </a:tabLst>
            </a:pPr>
            <a:r>
              <a:rPr lang="en-US" sz="2400" dirty="0" err="1">
                <a:latin typeface="VNI-Times" pitchFamily="2" charset="0"/>
                <a:ea typeface="Times New Roman" panose="02020603050405020304" pitchFamily="18" charset="0"/>
                <a:cs typeface="Times New Roman" panose="02020603050405020304" pitchFamily="18" charset="0"/>
              </a:rPr>
              <a:t>Khaïc</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ra</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boït</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hoàng</a:t>
            </a:r>
            <a:endParaRPr lang="en-US" sz="2400" dirty="0">
              <a:latin typeface="VNI-Times" pitchFamily="2"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VNI-Times" pitchFamily="2" charset="0"/>
              <a:buChar char="-"/>
              <a:tabLst>
                <a:tab pos="990600" algn="l"/>
              </a:tabLst>
            </a:pPr>
            <a:r>
              <a:rPr lang="en-US" sz="2400" dirty="0">
                <a:latin typeface="VNI-Times" pitchFamily="2" charset="0"/>
                <a:ea typeface="Times New Roman" panose="02020603050405020304" pitchFamily="18" charset="0"/>
                <a:cs typeface="Times New Roman" panose="02020603050405020304" pitchFamily="18" charset="0"/>
              </a:rPr>
              <a:t>Lo </a:t>
            </a:r>
            <a:r>
              <a:rPr lang="en-US" sz="2400" dirty="0" err="1">
                <a:latin typeface="VNI-Times" pitchFamily="2" charset="0"/>
                <a:ea typeface="Times New Roman" panose="02020603050405020304" pitchFamily="18" charset="0"/>
                <a:cs typeface="Times New Roman" panose="02020603050405020304" pitchFamily="18" charset="0"/>
              </a:rPr>
              <a:t>laéng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vaät</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vaõ</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toaùt</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moà</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hoâi</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ñaàm</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ñìa</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khoù</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thôû</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döõ</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doäi</a:t>
            </a:r>
            <a:endParaRPr lang="en-US" sz="2400" dirty="0">
              <a:latin typeface="VNI-Times" pitchFamily="2" charset="0"/>
              <a:ea typeface="Times New Roman" panose="02020603050405020304" pitchFamily="18" charset="0"/>
              <a:cs typeface="Times New Roman" panose="02020603050405020304" pitchFamily="18" charset="0"/>
            </a:endParaRPr>
          </a:p>
          <a:p>
            <a:r>
              <a:rPr lang="en-US" sz="2400" dirty="0">
                <a:latin typeface="VNI-Times" pitchFamily="2" charset="0"/>
                <a:ea typeface="Times New Roman" panose="02020603050405020304" pitchFamily="18" charset="0"/>
                <a:cs typeface="Times New Roman" panose="02020603050405020304" pitchFamily="18" charset="0"/>
              </a:rPr>
              <a:t> </a:t>
            </a:r>
          </a:p>
          <a:p>
            <a:r>
              <a:rPr lang="en-US" sz="2400" dirty="0" err="1">
                <a:latin typeface="VNI-Times" pitchFamily="2" charset="0"/>
                <a:ea typeface="Times New Roman" panose="02020603050405020304" pitchFamily="18" charset="0"/>
                <a:cs typeface="Times New Roman" panose="02020603050405020304" pitchFamily="18" charset="0"/>
              </a:rPr>
              <a:t>Caän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laâm</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saøng</a:t>
            </a:r>
            <a:r>
              <a:rPr lang="en-US" sz="2400" dirty="0">
                <a:latin typeface="VNI-Times" pitchFamily="2" charset="0"/>
                <a:ea typeface="Times New Roman" panose="02020603050405020304" pitchFamily="18" charset="0"/>
                <a:cs typeface="Times New Roman" panose="02020603050405020304" pitchFamily="18" charset="0"/>
              </a:rPr>
              <a:t> : - X </a:t>
            </a:r>
            <a:r>
              <a:rPr lang="en-US" sz="2400" dirty="0" err="1">
                <a:latin typeface="VNI-Times" pitchFamily="2" charset="0"/>
                <a:ea typeface="Times New Roman" panose="02020603050405020304" pitchFamily="18" charset="0"/>
                <a:cs typeface="Times New Roman" panose="02020603050405020304" pitchFamily="18" charset="0"/>
              </a:rPr>
              <a:t>quang</a:t>
            </a:r>
            <a:r>
              <a:rPr lang="en-US" sz="2400" dirty="0">
                <a:latin typeface="VNI-Times" pitchFamily="2" charset="0"/>
                <a:ea typeface="Times New Roman" panose="02020603050405020304" pitchFamily="18" charset="0"/>
                <a:cs typeface="Times New Roman" panose="02020603050405020304" pitchFamily="18" charset="0"/>
              </a:rPr>
              <a:t> : </a:t>
            </a:r>
            <a:r>
              <a:rPr lang="en-US" sz="2400" dirty="0" err="1">
                <a:latin typeface="VNI-Times" pitchFamily="2" charset="0"/>
                <a:ea typeface="Times New Roman" panose="02020603050405020304" pitchFamily="18" charset="0"/>
                <a:cs typeface="Times New Roman" panose="02020603050405020304" pitchFamily="18" charset="0"/>
              </a:rPr>
              <a:t>môø</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lan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toûa</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hai</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pheá</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tröôøng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nhaát</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laø</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ôû</a:t>
            </a:r>
            <a:r>
              <a:rPr lang="en-US" sz="2400" dirty="0">
                <a:latin typeface="VNI-Times" pitchFamily="2" charset="0"/>
                <a:ea typeface="Times New Roman" panose="02020603050405020304" pitchFamily="18" charset="0"/>
                <a:cs typeface="Times New Roman" panose="02020603050405020304" pitchFamily="18" charset="0"/>
              </a:rPr>
              <a:t> 2 </a:t>
            </a:r>
            <a:r>
              <a:rPr lang="en-US" sz="2400" dirty="0" err="1">
                <a:latin typeface="VNI-Times" pitchFamily="2" charset="0"/>
                <a:ea typeface="Times New Roman" panose="02020603050405020304" pitchFamily="18" charset="0"/>
                <a:cs typeface="Times New Roman" panose="02020603050405020304" pitchFamily="18" charset="0"/>
              </a:rPr>
              <a:t>roán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phoåi</a:t>
            </a:r>
            <a:r>
              <a:rPr lang="en-US" sz="2400" dirty="0">
                <a:latin typeface="VNI-Times" pitchFamily="2" charset="0"/>
                <a:ea typeface="Times New Roman" panose="02020603050405020304" pitchFamily="18" charset="0"/>
                <a:cs typeface="Times New Roman" panose="02020603050405020304" pitchFamily="18" charset="0"/>
              </a:rPr>
              <a:t>.</a:t>
            </a:r>
          </a:p>
          <a:p>
            <a:pPr marL="914400" marR="0">
              <a:spcBef>
                <a:spcPts val="0"/>
              </a:spcBef>
              <a:spcAft>
                <a:spcPts val="0"/>
              </a:spcAft>
            </a:pPr>
            <a:r>
              <a:rPr lang="en-US" sz="2400" dirty="0">
                <a:latin typeface="VNI-Times" pitchFamily="2" charset="0"/>
                <a:ea typeface="Times New Roman" panose="02020603050405020304" pitchFamily="18" charset="0"/>
                <a:cs typeface="Times New Roman" panose="02020603050405020304" pitchFamily="18" charset="0"/>
              </a:rPr>
              <a:t>  - </a:t>
            </a:r>
            <a:r>
              <a:rPr lang="en-US" sz="2400" dirty="0" err="1">
                <a:latin typeface="VNI-Times" pitchFamily="2" charset="0"/>
                <a:ea typeface="Times New Roman" panose="02020603050405020304" pitchFamily="18" charset="0"/>
                <a:cs typeface="Times New Roman" panose="02020603050405020304" pitchFamily="18" charset="0"/>
              </a:rPr>
              <a:t>Roái</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loaïn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trao</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ñoåi</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khí</a:t>
            </a:r>
            <a:r>
              <a:rPr lang="en-US" sz="2400" dirty="0">
                <a:latin typeface="VNI-Times" pitchFamily="2" charset="0"/>
                <a:ea typeface="Times New Roman" panose="02020603050405020304" pitchFamily="18" charset="0"/>
                <a:cs typeface="Times New Roman" panose="02020603050405020304" pitchFamily="18" charset="0"/>
              </a:rPr>
              <a:t> : </a:t>
            </a:r>
            <a:r>
              <a:rPr lang="en-US" sz="2400" dirty="0" err="1">
                <a:latin typeface="VNI-Times" pitchFamily="2" charset="0"/>
                <a:ea typeface="Times New Roman" panose="02020603050405020304" pitchFamily="18" charset="0"/>
                <a:cs typeface="Times New Roman" panose="02020603050405020304" pitchFamily="18" charset="0"/>
              </a:rPr>
              <a:t>giaûm</a:t>
            </a:r>
            <a:r>
              <a:rPr lang="en-US" sz="2400" dirty="0">
                <a:latin typeface="VNI-Times" pitchFamily="2" charset="0"/>
                <a:ea typeface="Times New Roman" panose="02020603050405020304" pitchFamily="18" charset="0"/>
                <a:cs typeface="Times New Roman" panose="02020603050405020304" pitchFamily="18" charset="0"/>
              </a:rPr>
              <a:t> Oxy </a:t>
            </a:r>
            <a:r>
              <a:rPr lang="en-US" sz="2400" dirty="0" err="1">
                <a:latin typeface="VNI-Times" pitchFamily="2" charset="0"/>
                <a:ea typeface="Times New Roman" panose="02020603050405020304" pitchFamily="18" charset="0"/>
                <a:cs typeface="Times New Roman" panose="02020603050405020304" pitchFamily="18" charset="0"/>
              </a:rPr>
              <a:t>maùu</a:t>
            </a:r>
            <a:r>
              <a:rPr lang="en-US" sz="2400" dirty="0">
                <a:latin typeface="VNI-Times" pitchFamily="2" charset="0"/>
                <a:ea typeface="Times New Roman" panose="02020603050405020304" pitchFamily="18" charset="0"/>
                <a:cs typeface="Times New Roman" panose="02020603050405020304" pitchFamily="18" charset="0"/>
              </a:rPr>
              <a:t>.</a:t>
            </a:r>
          </a:p>
          <a:p>
            <a:r>
              <a:rPr lang="en-US" sz="2400" dirty="0">
                <a:latin typeface="VNI-Times" pitchFamily="2" charset="0"/>
                <a:ea typeface="Times New Roman" panose="02020603050405020304" pitchFamily="18" charset="0"/>
                <a:cs typeface="Times New Roman" panose="02020603050405020304" pitchFamily="18" charset="0"/>
              </a:rPr>
              <a:t> </a:t>
            </a:r>
          </a:p>
          <a:p>
            <a:r>
              <a:rPr lang="en-US" sz="2400" dirty="0" err="1">
                <a:latin typeface="VNI-Times" pitchFamily="2" charset="0"/>
                <a:ea typeface="Times New Roman" panose="02020603050405020304" pitchFamily="18" charset="0"/>
                <a:cs typeface="Times New Roman" panose="02020603050405020304" pitchFamily="18" charset="0"/>
              </a:rPr>
              <a:t>Dieãn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tieán</a:t>
            </a:r>
            <a:r>
              <a:rPr lang="en-US" sz="2400" dirty="0">
                <a:latin typeface="VNI-Times" pitchFamily="2" charset="0"/>
                <a:ea typeface="Times New Roman" panose="02020603050405020304" pitchFamily="18" charset="0"/>
                <a:cs typeface="Times New Roman" panose="02020603050405020304" pitchFamily="18" charset="0"/>
              </a:rPr>
              <a:t> : </a:t>
            </a:r>
            <a:r>
              <a:rPr lang="en-US" sz="2400" dirty="0" err="1">
                <a:latin typeface="VNI-Times" pitchFamily="2" charset="0"/>
                <a:ea typeface="Times New Roman" panose="02020603050405020304" pitchFamily="18" charset="0"/>
                <a:cs typeface="Times New Roman" panose="02020603050405020304" pitchFamily="18" charset="0"/>
              </a:rPr>
              <a:t>Toan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maùu</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taêng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thaùn</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khí</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maùu</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vaø</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ngöng</a:t>
            </a:r>
            <a:r>
              <a:rPr lang="en-US" sz="2400" dirty="0">
                <a:latin typeface="VNI-Times" pitchFamily="2" charset="0"/>
                <a:ea typeface="Times New Roman" panose="02020603050405020304" pitchFamily="18" charset="0"/>
                <a:cs typeface="Times New Roman" panose="02020603050405020304" pitchFamily="18" charset="0"/>
              </a:rPr>
              <a:t> </a:t>
            </a:r>
            <a:r>
              <a:rPr lang="en-US" sz="2400" dirty="0" err="1">
                <a:latin typeface="VNI-Times" pitchFamily="2" charset="0"/>
                <a:ea typeface="Times New Roman" panose="02020603050405020304" pitchFamily="18" charset="0"/>
                <a:cs typeface="Times New Roman" panose="02020603050405020304" pitchFamily="18" charset="0"/>
              </a:rPr>
              <a:t>thôû</a:t>
            </a:r>
            <a:r>
              <a:rPr lang="en-US" sz="2400" dirty="0">
                <a:latin typeface="VNI-Times" pitchFamily="2" charset="0"/>
                <a:ea typeface="Times New Roman" panose="02020603050405020304" pitchFamily="18" charset="0"/>
                <a:cs typeface="Times New Roman" panose="02020603050405020304" pitchFamily="18" charset="0"/>
              </a:rPr>
              <a:t>.</a:t>
            </a:r>
            <a:endParaRPr lang="en-US" sz="2400" dirty="0">
              <a:effectLst/>
              <a:latin typeface="VNI-Times" pitchFamily="2"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8783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574675" y="-422031"/>
            <a:ext cx="8001000" cy="121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Verdana" pitchFamily="34" charset="0"/>
              </a:defRPr>
            </a:lvl2pPr>
            <a:lvl3pPr algn="l" rtl="0" eaLnBrk="0" fontAlgn="base" hangingPunct="0">
              <a:spcBef>
                <a:spcPct val="0"/>
              </a:spcBef>
              <a:spcAft>
                <a:spcPct val="0"/>
              </a:spcAft>
              <a:defRPr sz="3800">
                <a:solidFill>
                  <a:schemeClr val="tx2"/>
                </a:solidFill>
                <a:latin typeface="Verdana" pitchFamily="34" charset="0"/>
              </a:defRPr>
            </a:lvl3pPr>
            <a:lvl4pPr algn="l" rtl="0" eaLnBrk="0" fontAlgn="base" hangingPunct="0">
              <a:spcBef>
                <a:spcPct val="0"/>
              </a:spcBef>
              <a:spcAft>
                <a:spcPct val="0"/>
              </a:spcAft>
              <a:defRPr sz="3800">
                <a:solidFill>
                  <a:schemeClr val="tx2"/>
                </a:solidFill>
                <a:latin typeface="Verdana" pitchFamily="34" charset="0"/>
              </a:defRPr>
            </a:lvl4pPr>
            <a:lvl5pPr algn="l" rtl="0" eaLnBrk="0" fontAlgn="base" hangingPunct="0">
              <a:spcBef>
                <a:spcPct val="0"/>
              </a:spcBef>
              <a:spcAft>
                <a:spcPct val="0"/>
              </a:spcAft>
              <a:defRPr sz="3800">
                <a:solidFill>
                  <a:schemeClr val="tx2"/>
                </a:solidFill>
                <a:latin typeface="Verdana" pitchFamily="34" charset="0"/>
              </a:defRPr>
            </a:lvl5pPr>
            <a:lvl6pPr marL="457200" algn="l" rtl="0" fontAlgn="base">
              <a:spcBef>
                <a:spcPct val="0"/>
              </a:spcBef>
              <a:spcAft>
                <a:spcPct val="0"/>
              </a:spcAft>
              <a:defRPr sz="3800">
                <a:solidFill>
                  <a:schemeClr val="tx2"/>
                </a:solidFill>
                <a:latin typeface="Verdana" pitchFamily="34" charset="0"/>
              </a:defRPr>
            </a:lvl6pPr>
            <a:lvl7pPr marL="914400" algn="l" rtl="0" fontAlgn="base">
              <a:spcBef>
                <a:spcPct val="0"/>
              </a:spcBef>
              <a:spcAft>
                <a:spcPct val="0"/>
              </a:spcAft>
              <a:defRPr sz="3800">
                <a:solidFill>
                  <a:schemeClr val="tx2"/>
                </a:solidFill>
                <a:latin typeface="Verdana" pitchFamily="34" charset="0"/>
              </a:defRPr>
            </a:lvl7pPr>
            <a:lvl8pPr marL="1371600" algn="l" rtl="0" fontAlgn="base">
              <a:spcBef>
                <a:spcPct val="0"/>
              </a:spcBef>
              <a:spcAft>
                <a:spcPct val="0"/>
              </a:spcAft>
              <a:defRPr sz="3800">
                <a:solidFill>
                  <a:schemeClr val="tx2"/>
                </a:solidFill>
                <a:latin typeface="Verdana" pitchFamily="34" charset="0"/>
              </a:defRPr>
            </a:lvl8pPr>
            <a:lvl9pPr marL="1828800" algn="l" rtl="0" fontAlgn="base">
              <a:spcBef>
                <a:spcPct val="0"/>
              </a:spcBef>
              <a:spcAft>
                <a:spcPct val="0"/>
              </a:spcAft>
              <a:defRPr sz="3800">
                <a:solidFill>
                  <a:schemeClr val="tx2"/>
                </a:solidFill>
                <a:latin typeface="Verdana"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800" b="0" i="0" u="none" strike="noStrike" kern="0" cap="none" spc="0" normalizeH="0" baseline="0" noProof="0" dirty="0" smtClean="0">
                <a:ln>
                  <a:noFill/>
                </a:ln>
                <a:solidFill>
                  <a:srgbClr val="CC0000"/>
                </a:solidFill>
                <a:effectLst/>
                <a:uLnTx/>
                <a:uFillTx/>
              </a:rPr>
              <a:t>CHẨN ĐOÁN</a:t>
            </a:r>
          </a:p>
        </p:txBody>
      </p:sp>
      <p:sp>
        <p:nvSpPr>
          <p:cNvPr id="3" name="Rectangle 3"/>
          <p:cNvSpPr txBox="1">
            <a:spLocks noChangeArrowheads="1"/>
          </p:cNvSpPr>
          <p:nvPr/>
        </p:nvSpPr>
        <p:spPr bwMode="auto">
          <a:xfrm>
            <a:off x="340214" y="931985"/>
            <a:ext cx="668191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sz="3000">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Font typeface="Wingdings" panose="05000000000000000000" pitchFamily="2" charset="2"/>
              <a:buChar char="n"/>
              <a:defRPr sz="2600">
                <a:solidFill>
                  <a:schemeClr val="tx1"/>
                </a:solidFill>
                <a:latin typeface="+mn-lt"/>
              </a:defRPr>
            </a:lvl2pPr>
            <a:lvl3pPr marL="1304925" indent="-395288" algn="l" rtl="0" eaLnBrk="0" fontAlgn="base" hangingPunct="0">
              <a:spcBef>
                <a:spcPct val="20000"/>
              </a:spcBef>
              <a:spcAft>
                <a:spcPct val="0"/>
              </a:spcAft>
              <a:buClr>
                <a:schemeClr val="accent2"/>
              </a:buClr>
              <a:buFont typeface="Wingdings" panose="05000000000000000000" pitchFamily="2" charset="2"/>
              <a:buChar char="o"/>
              <a:defRPr sz="2300">
                <a:solidFill>
                  <a:schemeClr val="tx1"/>
                </a:solidFill>
                <a:latin typeface="+mn-lt"/>
              </a:defRPr>
            </a:lvl3pPr>
            <a:lvl4pPr marL="1693863" indent="-387350" algn="l" rtl="0" eaLnBrk="0" fontAlgn="base" hangingPunct="0">
              <a:spcBef>
                <a:spcPct val="20000"/>
              </a:spcBef>
              <a:spcAft>
                <a:spcPct val="0"/>
              </a:spcAft>
              <a:buClr>
                <a:schemeClr val="accent2"/>
              </a:buClr>
              <a:buFont typeface="Wingdings" panose="05000000000000000000" pitchFamily="2" charset="2"/>
              <a:buChar char="n"/>
              <a:defRPr sz="2000">
                <a:solidFill>
                  <a:schemeClr val="tx1"/>
                </a:solidFill>
                <a:latin typeface="+mn-lt"/>
              </a:defRPr>
            </a:lvl4pPr>
            <a:lvl5pPr marL="2093913" indent="-398463" algn="l" rtl="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mn-lt"/>
              </a:defRPr>
            </a:lvl5pPr>
            <a:lvl6pPr marL="2551113" indent="-398463" algn="l" rtl="0" fontAlgn="base">
              <a:spcBef>
                <a:spcPct val="25000"/>
              </a:spcBef>
              <a:spcAft>
                <a:spcPct val="0"/>
              </a:spcAft>
              <a:buClr>
                <a:schemeClr val="accent2"/>
              </a:buClr>
              <a:buFont typeface="Wingdings" pitchFamily="2" charset="2"/>
              <a:buChar char="§"/>
              <a:defRPr sz="2000">
                <a:solidFill>
                  <a:schemeClr val="tx1"/>
                </a:solidFill>
                <a:latin typeface="+mn-lt"/>
              </a:defRPr>
            </a:lvl6pPr>
            <a:lvl7pPr marL="3008313" indent="-398463" algn="l" rtl="0" fontAlgn="base">
              <a:spcBef>
                <a:spcPct val="25000"/>
              </a:spcBef>
              <a:spcAft>
                <a:spcPct val="0"/>
              </a:spcAft>
              <a:buClr>
                <a:schemeClr val="accent2"/>
              </a:buClr>
              <a:buFont typeface="Wingdings" pitchFamily="2" charset="2"/>
              <a:buChar char="§"/>
              <a:defRPr sz="2000">
                <a:solidFill>
                  <a:schemeClr val="tx1"/>
                </a:solidFill>
                <a:latin typeface="+mn-lt"/>
              </a:defRPr>
            </a:lvl7pPr>
            <a:lvl8pPr marL="3465513" indent="-398463" algn="l" rtl="0" fontAlgn="base">
              <a:spcBef>
                <a:spcPct val="25000"/>
              </a:spcBef>
              <a:spcAft>
                <a:spcPct val="0"/>
              </a:spcAft>
              <a:buClr>
                <a:schemeClr val="accent2"/>
              </a:buClr>
              <a:buFont typeface="Wingdings" pitchFamily="2" charset="2"/>
              <a:buChar char="§"/>
              <a:defRPr sz="2000">
                <a:solidFill>
                  <a:schemeClr val="tx1"/>
                </a:solidFill>
                <a:latin typeface="+mn-lt"/>
              </a:defRPr>
            </a:lvl8pPr>
            <a:lvl9pPr marL="3922713" indent="-398463" algn="l" rtl="0" fontAlgn="base">
              <a:spcBef>
                <a:spcPct val="25000"/>
              </a:spcBef>
              <a:spcAft>
                <a:spcPct val="0"/>
              </a:spcAft>
              <a:buClr>
                <a:schemeClr val="accent2"/>
              </a:buClr>
              <a:buFont typeface="Wingdings" pitchFamily="2" charset="2"/>
              <a:buChar char="§"/>
              <a:defRPr sz="2000">
                <a:solidFill>
                  <a:schemeClr val="tx1"/>
                </a:solidFill>
                <a:latin typeface="+mn-lt"/>
              </a:defRPr>
            </a:lvl9pPr>
          </a:lstStyle>
          <a:p>
            <a:pPr marL="571500" marR="0" lvl="0" indent="-571500" algn="l" defTabSz="914400" rtl="0" eaLnBrk="1" fontAlgn="base" latinLnBrk="0" hangingPunct="1">
              <a:lnSpc>
                <a:spcPct val="90000"/>
              </a:lnSpc>
              <a:spcBef>
                <a:spcPct val="20000"/>
              </a:spcBef>
              <a:spcAft>
                <a:spcPct val="0"/>
              </a:spcAft>
              <a:buClr>
                <a:srgbClr val="CC0000"/>
              </a:buClr>
              <a:buSzTx/>
              <a:buFont typeface="Wingdings" panose="05000000000000000000" pitchFamily="2" charset="2"/>
              <a:buNone/>
              <a:tabLst/>
              <a:defRPr/>
            </a:pPr>
            <a:r>
              <a:rPr kumimoji="0" lang="en-US" sz="2800" b="1" i="0" u="sng" strike="noStrike" kern="0" cap="none" spc="0" normalizeH="0" baseline="0" noProof="0" dirty="0" smtClean="0">
                <a:ln>
                  <a:noFill/>
                </a:ln>
                <a:effectLst/>
                <a:uLnTx/>
                <a:uFillTx/>
                <a:latin typeface="+mj-lt"/>
              </a:rPr>
              <a:t>1.Bệnh </a:t>
            </a:r>
            <a:r>
              <a:rPr kumimoji="0" lang="en-US" sz="2800" b="1" i="0" u="sng" strike="noStrike" kern="0" cap="none" spc="0" normalizeH="0" baseline="0" noProof="0" dirty="0" err="1" smtClean="0">
                <a:ln>
                  <a:noFill/>
                </a:ln>
                <a:effectLst/>
                <a:uLnTx/>
                <a:uFillTx/>
                <a:latin typeface="+mj-lt"/>
              </a:rPr>
              <a:t>sử</a:t>
            </a:r>
            <a:r>
              <a:rPr kumimoji="0" lang="en-US" sz="2800" b="1" i="0" u="sng" strike="noStrike" kern="0" cap="none" spc="0" normalizeH="0" baseline="0" noProof="0" dirty="0" smtClean="0">
                <a:ln>
                  <a:noFill/>
                </a:ln>
                <a:effectLst/>
                <a:uLnTx/>
                <a:uFillTx/>
                <a:latin typeface="+mj-lt"/>
              </a:rPr>
              <a:t>:</a:t>
            </a:r>
          </a:p>
          <a:p>
            <a:pPr marL="571500" marR="0" lvl="0" indent="-571500" algn="l" defTabSz="914400" rtl="0" eaLnBrk="1" fontAlgn="base" latinLnBrk="0" hangingPunct="1">
              <a:lnSpc>
                <a:spcPct val="90000"/>
              </a:lnSpc>
              <a:spcBef>
                <a:spcPct val="20000"/>
              </a:spcBef>
              <a:spcAft>
                <a:spcPct val="0"/>
              </a:spcAft>
              <a:buClr>
                <a:srgbClr val="CC0000"/>
              </a:buClr>
              <a:buSzTx/>
              <a:buFont typeface="Wingdings" panose="05000000000000000000" pitchFamily="2" charset="2"/>
              <a:buNone/>
              <a:tabLst/>
              <a:defRPr/>
            </a:pP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Hỏi</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kỹ</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bệnh</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sử</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về</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bệnh</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lý</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tim</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hoặc</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phổi</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trước</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đây</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Trong</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bệnh</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cảnh</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phù</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phổi</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cấp</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bệnh</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nhân</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thường</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hoảng</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sợ</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hoặc</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kích</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động</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không</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thở</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được</a:t>
            </a:r>
            <a:r>
              <a:rPr kumimoji="0" lang="en-US" sz="2800" b="0" i="0" u="none" strike="noStrike" kern="0" cap="none" spc="0" normalizeH="0" baseline="0" noProof="0" dirty="0" smtClean="0">
                <a:ln>
                  <a:noFill/>
                </a:ln>
                <a:solidFill>
                  <a:srgbClr val="003366"/>
                </a:solidFill>
                <a:effectLst/>
                <a:uLnTx/>
                <a:uFillTx/>
                <a:latin typeface="+mj-lt"/>
              </a:rPr>
              <a:t>.</a:t>
            </a:r>
          </a:p>
          <a:p>
            <a:pPr marL="571500" marR="0" lvl="0" indent="-571500" algn="l" defTabSz="914400" rtl="0" eaLnBrk="1" fontAlgn="base" latinLnBrk="0" hangingPunct="1">
              <a:lnSpc>
                <a:spcPct val="90000"/>
              </a:lnSpc>
              <a:spcBef>
                <a:spcPct val="20000"/>
              </a:spcBef>
              <a:spcAft>
                <a:spcPct val="0"/>
              </a:spcAft>
              <a:buClr>
                <a:srgbClr val="CC0000"/>
              </a:buClr>
              <a:buSzTx/>
              <a:buFont typeface="Wingdings" panose="05000000000000000000" pitchFamily="2" charset="2"/>
              <a:buNone/>
              <a:tabLst/>
              <a:defRPr/>
            </a:pPr>
            <a:r>
              <a:rPr kumimoji="0" lang="en-US" sz="2800" b="1" i="0" u="sng" strike="noStrike" kern="0" cap="none" spc="0" normalizeH="0" baseline="0" noProof="0" dirty="0" smtClean="0">
                <a:ln>
                  <a:noFill/>
                </a:ln>
                <a:effectLst/>
                <a:uLnTx/>
                <a:uFillTx/>
                <a:latin typeface="+mj-lt"/>
              </a:rPr>
              <a:t>2.Khám:</a:t>
            </a:r>
          </a:p>
          <a:p>
            <a:pPr marL="571500" marR="0" lvl="0" indent="-571500" algn="l" defTabSz="914400" rtl="0" eaLnBrk="1" fontAlgn="base" latinLnBrk="0" hangingPunct="1">
              <a:lnSpc>
                <a:spcPct val="90000"/>
              </a:lnSpc>
              <a:spcBef>
                <a:spcPct val="20000"/>
              </a:spcBef>
              <a:spcAft>
                <a:spcPct val="0"/>
              </a:spcAft>
              <a:buClr>
                <a:srgbClr val="CC0000"/>
              </a:buClr>
              <a:buSzTx/>
              <a:buFont typeface="Wingdings" panose="05000000000000000000" pitchFamily="2" charset="2"/>
              <a:buNone/>
              <a:tabLst/>
              <a:defRPr/>
            </a:pP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Thường</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bệnh</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nhân</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khó</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nói</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chuyện</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vì</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suy</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hô</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hấp</a:t>
            </a:r>
            <a:r>
              <a:rPr kumimoji="0" lang="en-US" sz="2800" b="0" i="0" u="none" strike="noStrike" kern="0" cap="none" spc="0" normalizeH="0" baseline="0" noProof="0" dirty="0" smtClean="0">
                <a:ln>
                  <a:noFill/>
                </a:ln>
                <a:solidFill>
                  <a:srgbClr val="003366"/>
                </a:solidFill>
                <a:effectLst/>
                <a:uLnTx/>
                <a:uFillTx/>
                <a:latin typeface="+mj-lt"/>
              </a:rPr>
              <a:t>.</a:t>
            </a:r>
          </a:p>
          <a:p>
            <a:pPr marL="571500" marR="0" lvl="0" indent="-571500" algn="l" defTabSz="914400" rtl="0" eaLnBrk="1" fontAlgn="base" latinLnBrk="0" hangingPunct="1">
              <a:lnSpc>
                <a:spcPct val="90000"/>
              </a:lnSpc>
              <a:spcBef>
                <a:spcPct val="20000"/>
              </a:spcBef>
              <a:spcAft>
                <a:spcPct val="0"/>
              </a:spcAft>
              <a:buClr>
                <a:srgbClr val="CC0000"/>
              </a:buClr>
              <a:buSzTx/>
              <a:buFont typeface="Wingdings" panose="05000000000000000000" pitchFamily="2" charset="2"/>
              <a:buNone/>
              <a:tabLst/>
              <a:defRPr/>
            </a:pP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Bệnh</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nhân</a:t>
            </a:r>
            <a:r>
              <a:rPr kumimoji="0" lang="en-US" sz="2800" b="0" i="0" u="none" strike="noStrike" kern="0" cap="none" spc="0" normalizeH="0" baseline="0" noProof="0" dirty="0" smtClean="0">
                <a:ln>
                  <a:noFill/>
                </a:ln>
                <a:solidFill>
                  <a:srgbClr val="003366"/>
                </a:solidFill>
                <a:effectLst/>
                <a:uLnTx/>
                <a:uFillTx/>
                <a:latin typeface="+mj-lt"/>
              </a:rPr>
              <a:t> ở </a:t>
            </a:r>
            <a:r>
              <a:rPr kumimoji="0" lang="en-US" sz="2800" b="0" i="0" u="none" strike="noStrike" kern="0" cap="none" spc="0" normalizeH="0" baseline="0" noProof="0" dirty="0" err="1" smtClean="0">
                <a:ln>
                  <a:noFill/>
                </a:ln>
                <a:solidFill>
                  <a:srgbClr val="003366"/>
                </a:solidFill>
                <a:effectLst/>
                <a:uLnTx/>
                <a:uFillTx/>
                <a:latin typeface="+mj-lt"/>
              </a:rPr>
              <a:t>tư</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thế</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ngồi</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hoặc</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đứng</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thở</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nhanh</a:t>
            </a:r>
            <a:r>
              <a:rPr kumimoji="0" lang="en-US" sz="2800" b="0" i="0" u="none" strike="noStrike" kern="0" cap="none" spc="0" normalizeH="0" baseline="0" noProof="0" dirty="0" smtClean="0">
                <a:ln>
                  <a:noFill/>
                </a:ln>
                <a:solidFill>
                  <a:srgbClr val="003366"/>
                </a:solidFill>
                <a:effectLst/>
                <a:uLnTx/>
                <a:uFillTx/>
                <a:latin typeface="+mj-lt"/>
              </a:rPr>
              <a:t> </a:t>
            </a:r>
            <a:r>
              <a:rPr kumimoji="0" lang="en-US" sz="2800" b="0" i="0" u="none" strike="noStrike" kern="0" cap="none" spc="0" normalizeH="0" baseline="0" noProof="0" dirty="0" err="1" smtClean="0">
                <a:ln>
                  <a:noFill/>
                </a:ln>
                <a:solidFill>
                  <a:srgbClr val="003366"/>
                </a:solidFill>
                <a:effectLst/>
                <a:uLnTx/>
                <a:uFillTx/>
                <a:latin typeface="+mj-lt"/>
              </a:rPr>
              <a:t>nông</a:t>
            </a:r>
            <a:r>
              <a:rPr kumimoji="0" lang="en-US" sz="2800" b="0" i="0" u="none" strike="noStrike" kern="0" cap="none" spc="0" normalizeH="0" baseline="0" noProof="0" dirty="0" smtClean="0">
                <a:ln>
                  <a:noFill/>
                </a:ln>
                <a:solidFill>
                  <a:srgbClr val="003366"/>
                </a:solidFill>
                <a:effectLst/>
                <a:uLnTx/>
                <a:uFillTx/>
                <a:latin typeface="+mj-lt"/>
              </a:rPr>
              <a:t> 30</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40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lần</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phút</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Tần</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số</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tim</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nhanh</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trên</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100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lần</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phút</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mạch</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nhẹ</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Huyết</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áp</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tâm</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thu</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và</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tâm</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trương</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đều</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r>
              <a:rPr kumimoji="0" lang="en-US" sz="2800" b="0" i="0" u="none" strike="noStrike" kern="0" cap="none" spc="0" normalizeH="0" baseline="0" noProof="0" dirty="0" err="1" smtClean="0">
                <a:ln>
                  <a:noFill/>
                </a:ln>
                <a:solidFill>
                  <a:srgbClr val="003366"/>
                </a:solidFill>
                <a:effectLst/>
                <a:uLnTx/>
                <a:uFillTx/>
                <a:latin typeface="+mj-lt"/>
                <a:sym typeface="Wingdings" panose="05000000000000000000" pitchFamily="2" charset="2"/>
              </a:rPr>
              <a:t>tăng</a:t>
            </a:r>
            <a:r>
              <a:rPr kumimoji="0" lang="en-US" sz="2800" b="0" i="0" u="none" strike="noStrike" kern="0" cap="none" spc="0" normalizeH="0" baseline="0" noProof="0" dirty="0" smtClean="0">
                <a:ln>
                  <a:noFill/>
                </a:ln>
                <a:solidFill>
                  <a:srgbClr val="003366"/>
                </a:solidFill>
                <a:effectLst/>
                <a:uLnTx/>
                <a:uFillTx/>
                <a:latin typeface="+mj-lt"/>
                <a:sym typeface="Wingdings" panose="05000000000000000000" pitchFamily="2" charset="2"/>
              </a:rPr>
              <a:t>. </a:t>
            </a:r>
          </a:p>
        </p:txBody>
      </p:sp>
      <p:pic>
        <p:nvPicPr>
          <p:cNvPr id="4" name="Picture 3"/>
          <p:cNvPicPr>
            <a:picLocks noChangeAspect="1"/>
          </p:cNvPicPr>
          <p:nvPr/>
        </p:nvPicPr>
        <p:blipFill>
          <a:blip r:embed="rId2"/>
          <a:stretch>
            <a:fillRect/>
          </a:stretch>
        </p:blipFill>
        <p:spPr>
          <a:xfrm>
            <a:off x="7257317" y="1110517"/>
            <a:ext cx="4524375" cy="5238750"/>
          </a:xfrm>
          <a:prstGeom prst="rect">
            <a:avLst/>
          </a:prstGeom>
        </p:spPr>
      </p:pic>
    </p:spTree>
    <p:extLst>
      <p:ext uri="{BB962C8B-B14F-4D97-AF65-F5344CB8AC3E}">
        <p14:creationId xmlns:p14="http://schemas.microsoft.com/office/powerpoint/2010/main" val="2218751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a:xfrm>
            <a:off x="695692" y="650631"/>
            <a:ext cx="8001000" cy="4267200"/>
          </a:xfrm>
          <a:prstGeom prst="rect">
            <a:avLst/>
          </a:prstGeom>
        </p:spPr>
        <p:txBody>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pPr>
              <a:buFont typeface="Wingdings" panose="05000000000000000000" pitchFamily="2" charset="2"/>
              <a:buNone/>
            </a:pPr>
            <a:r>
              <a:rPr lang="en-US" sz="2800" dirty="0" smtClean="0">
                <a:solidFill>
                  <a:schemeClr val="folHlink"/>
                </a:solidFill>
                <a:latin typeface="+mj-lt"/>
                <a:sym typeface="Wingdings" panose="05000000000000000000" pitchFamily="2" charset="2"/>
              </a:rPr>
              <a:t>  </a:t>
            </a:r>
            <a:r>
              <a:rPr lang="en-US" sz="2800" dirty="0" smtClean="0">
                <a:latin typeface="+mj-lt"/>
                <a:sym typeface="Wingdings" panose="05000000000000000000" pitchFamily="2" charset="2"/>
              </a:rPr>
              <a:t>Da </a:t>
            </a:r>
            <a:r>
              <a:rPr lang="en-US" sz="2800" dirty="0" err="1" smtClean="0">
                <a:latin typeface="+mj-lt"/>
                <a:sym typeface="Wingdings" panose="05000000000000000000" pitchFamily="2" charset="2"/>
              </a:rPr>
              <a:t>lạnh</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và</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ẩm</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ướt</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tím</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tái</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đầu</a:t>
            </a:r>
            <a:r>
              <a:rPr lang="en-US" sz="2800" dirty="0" smtClean="0">
                <a:latin typeface="+mj-lt"/>
                <a:sym typeface="Wingdings" panose="05000000000000000000" pitchFamily="2" charset="2"/>
              </a:rPr>
              <a:t> chi, </a:t>
            </a:r>
            <a:r>
              <a:rPr lang="en-US" sz="2800" dirty="0" err="1" smtClean="0">
                <a:latin typeface="+mj-lt"/>
                <a:sym typeface="Wingdings" panose="05000000000000000000" pitchFamily="2" charset="2"/>
              </a:rPr>
              <a:t>cánh</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mũi</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phập</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phồng</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tăng</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hoạt</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động</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cơ</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hô</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hấp</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phụ</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sùi</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bọt</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hồng</a:t>
            </a:r>
            <a:r>
              <a:rPr lang="en-US" sz="2800" dirty="0" smtClean="0">
                <a:latin typeface="+mj-lt"/>
                <a:sym typeface="Wingdings" panose="05000000000000000000" pitchFamily="2" charset="2"/>
              </a:rPr>
              <a:t> ở </a:t>
            </a:r>
            <a:r>
              <a:rPr lang="en-US" sz="2800" dirty="0" err="1" smtClean="0">
                <a:latin typeface="+mj-lt"/>
                <a:sym typeface="Wingdings" panose="05000000000000000000" pitchFamily="2" charset="2"/>
              </a:rPr>
              <a:t>miệng</a:t>
            </a:r>
            <a:r>
              <a:rPr lang="en-US" sz="2800" dirty="0" smtClean="0">
                <a:latin typeface="+mj-lt"/>
                <a:sym typeface="Wingdings" panose="05000000000000000000" pitchFamily="2" charset="2"/>
              </a:rPr>
              <a:t>, </a:t>
            </a:r>
          </a:p>
          <a:p>
            <a:pPr>
              <a:buFont typeface="Wingdings" panose="05000000000000000000" pitchFamily="2" charset="2"/>
              <a:buNone/>
            </a:pP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Nghe</a:t>
            </a:r>
            <a:r>
              <a:rPr lang="en-US" sz="2800" dirty="0" smtClean="0">
                <a:latin typeface="+mj-lt"/>
                <a:sym typeface="Wingdings" panose="05000000000000000000" pitchFamily="2" charset="2"/>
              </a:rPr>
              <a:t> ran </a:t>
            </a:r>
            <a:r>
              <a:rPr lang="en-US" sz="2800" dirty="0" err="1" smtClean="0">
                <a:latin typeface="+mj-lt"/>
                <a:sym typeface="Wingdings" panose="05000000000000000000" pitchFamily="2" charset="2"/>
              </a:rPr>
              <a:t>ẩm</a:t>
            </a:r>
            <a:r>
              <a:rPr lang="en-US" sz="2800" dirty="0" smtClean="0">
                <a:latin typeface="+mj-lt"/>
                <a:sym typeface="Wingdings" panose="05000000000000000000" pitchFamily="2" charset="2"/>
              </a:rPr>
              <a:t> ở </a:t>
            </a:r>
            <a:r>
              <a:rPr lang="en-US" sz="2800" dirty="0" err="1" smtClean="0">
                <a:latin typeface="+mj-lt"/>
                <a:sym typeface="Wingdings" panose="05000000000000000000" pitchFamily="2" charset="2"/>
              </a:rPr>
              <a:t>hai</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phổi</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dâng</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lên</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từ</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đáy</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phổi</a:t>
            </a:r>
            <a:r>
              <a:rPr lang="en-US" sz="2800" dirty="0" smtClean="0">
                <a:latin typeface="+mj-lt"/>
                <a:sym typeface="Wingdings" panose="05000000000000000000" pitchFamily="2" charset="2"/>
              </a:rPr>
              <a:t>. </a:t>
            </a:r>
          </a:p>
          <a:p>
            <a:pPr>
              <a:buFont typeface="Wingdings" panose="05000000000000000000" pitchFamily="2" charset="2"/>
              <a:buNone/>
            </a:pPr>
            <a:r>
              <a:rPr lang="en-US" sz="2800" dirty="0">
                <a:latin typeface="+mj-lt"/>
                <a:sym typeface="Wingdings" panose="05000000000000000000" pitchFamily="2" charset="2"/>
              </a:rPr>
              <a:t>	</a:t>
            </a:r>
            <a:r>
              <a:rPr lang="en-US" sz="2800" dirty="0" err="1" smtClean="0">
                <a:latin typeface="+mj-lt"/>
                <a:sym typeface="Wingdings" panose="05000000000000000000" pitchFamily="2" charset="2"/>
              </a:rPr>
              <a:t>Có</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thể</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nghe</a:t>
            </a:r>
            <a:r>
              <a:rPr lang="en-US" sz="2800" dirty="0" smtClean="0">
                <a:latin typeface="+mj-lt"/>
                <a:sym typeface="Wingdings" panose="05000000000000000000" pitchFamily="2" charset="2"/>
              </a:rPr>
              <a:t> ran </a:t>
            </a:r>
            <a:r>
              <a:rPr lang="en-US" sz="2800" dirty="0" err="1" smtClean="0">
                <a:latin typeface="+mj-lt"/>
                <a:sym typeface="Wingdings" panose="05000000000000000000" pitchFamily="2" charset="2"/>
              </a:rPr>
              <a:t>rít</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và</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thì</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thở</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ra</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kéo</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dài</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Tiếng</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tim</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khó</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nghe</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và</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tiếng</a:t>
            </a:r>
            <a:r>
              <a:rPr lang="en-US" sz="2800" dirty="0" smtClean="0">
                <a:latin typeface="+mj-lt"/>
                <a:sym typeface="Wingdings" panose="05000000000000000000" pitchFamily="2" charset="2"/>
              </a:rPr>
              <a:t> ran ở </a:t>
            </a:r>
            <a:r>
              <a:rPr lang="en-US" sz="2800" dirty="0" err="1" smtClean="0">
                <a:latin typeface="+mj-lt"/>
                <a:sym typeface="Wingdings" panose="05000000000000000000" pitchFamily="2" charset="2"/>
              </a:rPr>
              <a:t>hai</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phổi</a:t>
            </a:r>
            <a:r>
              <a:rPr lang="en-US" sz="2800" dirty="0" smtClean="0">
                <a:latin typeface="+mj-lt"/>
                <a:sym typeface="Wingdings" panose="05000000000000000000" pitchFamily="2" charset="2"/>
              </a:rPr>
              <a:t>. </a:t>
            </a:r>
          </a:p>
          <a:p>
            <a:pPr>
              <a:buFont typeface="Wingdings" panose="05000000000000000000" pitchFamily="2" charset="2"/>
              <a:buNone/>
            </a:pP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Có</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thể</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nghe</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được</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tiếng</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ngựa</a:t>
            </a:r>
            <a:r>
              <a:rPr lang="en-US" sz="2800" dirty="0" smtClean="0">
                <a:latin typeface="+mj-lt"/>
                <a:sym typeface="Wingdings" panose="05000000000000000000" pitchFamily="2" charset="2"/>
              </a:rPr>
              <a:t> phi T3. </a:t>
            </a:r>
            <a:r>
              <a:rPr lang="en-US" sz="2800" dirty="0" err="1" smtClean="0">
                <a:latin typeface="+mj-lt"/>
                <a:sym typeface="Wingdings" panose="05000000000000000000" pitchFamily="2" charset="2"/>
              </a:rPr>
              <a:t>Cần</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chú</a:t>
            </a:r>
            <a:r>
              <a:rPr lang="en-US" sz="2800" dirty="0" smtClean="0">
                <a:latin typeface="+mj-lt"/>
                <a:sym typeface="Wingdings" panose="05000000000000000000" pitchFamily="2" charset="2"/>
              </a:rPr>
              <a:t> ý </a:t>
            </a:r>
            <a:r>
              <a:rPr lang="en-US" sz="2800" dirty="0" err="1" smtClean="0">
                <a:latin typeface="+mj-lt"/>
                <a:sym typeface="Wingdings" panose="05000000000000000000" pitchFamily="2" charset="2"/>
              </a:rPr>
              <a:t>nghe</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các</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âm</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thổi</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trong</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các</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bệnh</a:t>
            </a:r>
            <a:r>
              <a:rPr lang="en-US" sz="2800" dirty="0" smtClean="0">
                <a:latin typeface="+mj-lt"/>
                <a:sym typeface="Wingdings" panose="05000000000000000000" pitchFamily="2" charset="2"/>
              </a:rPr>
              <a:t> van </a:t>
            </a:r>
            <a:r>
              <a:rPr lang="en-US" sz="2800" dirty="0" err="1" smtClean="0">
                <a:latin typeface="+mj-lt"/>
                <a:sym typeface="Wingdings" panose="05000000000000000000" pitchFamily="2" charset="2"/>
              </a:rPr>
              <a:t>tim</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hoặc</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bệnh</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tim</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bẩm</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sinh</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gây</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ra</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phù</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phổi</a:t>
            </a:r>
            <a:r>
              <a:rPr lang="en-US" sz="2800" dirty="0" smtClean="0">
                <a:latin typeface="+mj-lt"/>
                <a:sym typeface="Wingdings" panose="05000000000000000000" pitchFamily="2" charset="2"/>
              </a:rPr>
              <a:t>. </a:t>
            </a:r>
          </a:p>
          <a:p>
            <a:pPr>
              <a:buFont typeface="Wingdings" panose="05000000000000000000" pitchFamily="2" charset="2"/>
              <a:buNone/>
            </a:pP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Phù</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ngoại</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biên</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có</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thể</a:t>
            </a:r>
            <a:r>
              <a:rPr lang="en-US" sz="2800" dirty="0" smtClean="0">
                <a:latin typeface="+mj-lt"/>
                <a:sym typeface="Wingdings" panose="05000000000000000000" pitchFamily="2" charset="2"/>
              </a:rPr>
              <a:t> do </a:t>
            </a:r>
            <a:r>
              <a:rPr lang="en-US" sz="2800" dirty="0" err="1" smtClean="0">
                <a:latin typeface="+mj-lt"/>
                <a:sym typeface="Wingdings" panose="05000000000000000000" pitchFamily="2" charset="2"/>
              </a:rPr>
              <a:t>suy</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tim</a:t>
            </a:r>
            <a:r>
              <a:rPr lang="en-US" sz="2800" dirty="0" smtClean="0">
                <a:latin typeface="+mj-lt"/>
                <a:sym typeface="Wingdings" panose="05000000000000000000" pitchFamily="2" charset="2"/>
              </a:rPr>
              <a:t> P </a:t>
            </a:r>
            <a:r>
              <a:rPr lang="en-US" sz="2800" dirty="0" err="1" smtClean="0">
                <a:latin typeface="+mj-lt"/>
                <a:sym typeface="Wingdings" panose="05000000000000000000" pitchFamily="2" charset="2"/>
              </a:rPr>
              <a:t>kết</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hợp</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với</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phù</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phổi</a:t>
            </a:r>
            <a:r>
              <a:rPr lang="en-US" sz="2800" dirty="0" smtClean="0">
                <a:latin typeface="+mj-lt"/>
                <a:sym typeface="Wingdings" panose="05000000000000000000" pitchFamily="2" charset="2"/>
              </a:rPr>
              <a:t> </a:t>
            </a:r>
            <a:r>
              <a:rPr lang="en-US" sz="2800" dirty="0" err="1" smtClean="0">
                <a:latin typeface="+mj-lt"/>
                <a:sym typeface="Wingdings" panose="05000000000000000000" pitchFamily="2" charset="2"/>
              </a:rPr>
              <a:t>cấp</a:t>
            </a:r>
            <a:endParaRPr lang="en-US" sz="2800" dirty="0" smtClean="0">
              <a:latin typeface="+mj-lt"/>
              <a:sym typeface="Wingdings" panose="05000000000000000000" pitchFamily="2" charset="2"/>
            </a:endParaRPr>
          </a:p>
        </p:txBody>
      </p:sp>
    </p:spTree>
    <p:extLst>
      <p:ext uri="{BB962C8B-B14F-4D97-AF65-F5344CB8AC3E}">
        <p14:creationId xmlns:p14="http://schemas.microsoft.com/office/powerpoint/2010/main" val="439850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a:xfrm>
            <a:off x="457200" y="838200"/>
            <a:ext cx="8001000" cy="4267200"/>
          </a:xfrm>
          <a:prstGeom prst="rect">
            <a:avLst/>
          </a:prstGeom>
        </p:spPr>
        <p:txBody>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pPr>
              <a:buFont typeface="Wingdings" panose="05000000000000000000" pitchFamily="2" charset="2"/>
              <a:buNone/>
            </a:pPr>
            <a:r>
              <a:rPr lang="en-US" sz="2800" b="1" u="sng" dirty="0" smtClean="0">
                <a:latin typeface="+mj-lt"/>
              </a:rPr>
              <a:t>3. </a:t>
            </a:r>
            <a:r>
              <a:rPr lang="en-US" sz="2800" b="1" u="sng" dirty="0" err="1" smtClean="0">
                <a:latin typeface="+mj-lt"/>
              </a:rPr>
              <a:t>Cận</a:t>
            </a:r>
            <a:r>
              <a:rPr lang="en-US" sz="2800" b="1" u="sng" dirty="0" smtClean="0">
                <a:latin typeface="+mj-lt"/>
              </a:rPr>
              <a:t> </a:t>
            </a:r>
            <a:r>
              <a:rPr lang="en-US" sz="2800" b="1" u="sng" dirty="0" err="1" smtClean="0">
                <a:latin typeface="+mj-lt"/>
              </a:rPr>
              <a:t>lâm</a:t>
            </a:r>
            <a:r>
              <a:rPr lang="en-US" sz="2800" b="1" u="sng" dirty="0" smtClean="0">
                <a:latin typeface="+mj-lt"/>
              </a:rPr>
              <a:t> </a:t>
            </a:r>
            <a:r>
              <a:rPr lang="en-US" sz="2800" b="1" u="sng" dirty="0" err="1" smtClean="0">
                <a:latin typeface="+mj-lt"/>
              </a:rPr>
              <a:t>sàng</a:t>
            </a:r>
            <a:r>
              <a:rPr lang="en-US" sz="2800" b="1" u="sng" dirty="0" smtClean="0">
                <a:latin typeface="+mj-lt"/>
              </a:rPr>
              <a:t> (</a:t>
            </a:r>
            <a:r>
              <a:rPr lang="en-US" sz="2800" b="1" u="sng" dirty="0" err="1" smtClean="0">
                <a:latin typeface="+mj-lt"/>
              </a:rPr>
              <a:t>sinh</a:t>
            </a:r>
            <a:r>
              <a:rPr lang="en-US" sz="2800" b="1" u="sng" dirty="0" smtClean="0">
                <a:latin typeface="+mj-lt"/>
              </a:rPr>
              <a:t> </a:t>
            </a:r>
            <a:r>
              <a:rPr lang="en-US" sz="2800" b="1" u="sng" dirty="0" err="1" smtClean="0">
                <a:latin typeface="+mj-lt"/>
              </a:rPr>
              <a:t>hoá</a:t>
            </a:r>
            <a:r>
              <a:rPr lang="en-US" sz="2800" b="1" u="sng" dirty="0" smtClean="0">
                <a:latin typeface="+mj-lt"/>
              </a:rPr>
              <a:t>):</a:t>
            </a:r>
          </a:p>
          <a:p>
            <a:pPr>
              <a:buFont typeface="Wingdings" panose="05000000000000000000" pitchFamily="2" charset="2"/>
              <a:buNone/>
            </a:pPr>
            <a:endParaRPr lang="en-US" sz="2800" b="1" u="sng" dirty="0" smtClean="0">
              <a:solidFill>
                <a:srgbClr val="CC00CC"/>
              </a:solidFill>
              <a:latin typeface="+mj-lt"/>
            </a:endParaRPr>
          </a:p>
          <a:p>
            <a:pPr>
              <a:buFont typeface="Wingdings" panose="05000000000000000000" pitchFamily="2" charset="2"/>
              <a:buNone/>
            </a:pPr>
            <a:r>
              <a:rPr lang="en-US" sz="2800" dirty="0">
                <a:solidFill>
                  <a:schemeClr val="folHlink"/>
                </a:solidFill>
                <a:latin typeface="+mj-lt"/>
              </a:rPr>
              <a:t>	</a:t>
            </a:r>
            <a:r>
              <a:rPr lang="en-US" sz="2800" dirty="0" err="1" smtClean="0">
                <a:solidFill>
                  <a:schemeClr val="folHlink"/>
                </a:solidFill>
                <a:latin typeface="+mj-lt"/>
              </a:rPr>
              <a:t>Các</a:t>
            </a:r>
            <a:r>
              <a:rPr lang="en-US" sz="2800" dirty="0" smtClean="0">
                <a:solidFill>
                  <a:schemeClr val="folHlink"/>
                </a:solidFill>
                <a:latin typeface="+mj-lt"/>
              </a:rPr>
              <a:t> </a:t>
            </a:r>
            <a:r>
              <a:rPr lang="en-US" sz="2800" dirty="0" err="1" smtClean="0">
                <a:solidFill>
                  <a:schemeClr val="folHlink"/>
                </a:solidFill>
                <a:latin typeface="+mj-lt"/>
              </a:rPr>
              <a:t>chất</a:t>
            </a:r>
            <a:r>
              <a:rPr lang="en-US" sz="2800" dirty="0" smtClean="0">
                <a:solidFill>
                  <a:schemeClr val="folHlink"/>
                </a:solidFill>
                <a:latin typeface="+mj-lt"/>
              </a:rPr>
              <a:t> </a:t>
            </a:r>
            <a:r>
              <a:rPr lang="en-US" sz="2800" dirty="0" err="1" smtClean="0">
                <a:solidFill>
                  <a:schemeClr val="folHlink"/>
                </a:solidFill>
                <a:latin typeface="+mj-lt"/>
              </a:rPr>
              <a:t>điện</a:t>
            </a:r>
            <a:r>
              <a:rPr lang="en-US" sz="2800" dirty="0" smtClean="0">
                <a:solidFill>
                  <a:schemeClr val="folHlink"/>
                </a:solidFill>
                <a:latin typeface="+mj-lt"/>
              </a:rPr>
              <a:t> </a:t>
            </a:r>
            <a:r>
              <a:rPr lang="en-US" sz="2800" dirty="0" err="1" smtClean="0">
                <a:solidFill>
                  <a:schemeClr val="folHlink"/>
                </a:solidFill>
                <a:latin typeface="+mj-lt"/>
              </a:rPr>
              <a:t>giải</a:t>
            </a:r>
            <a:r>
              <a:rPr lang="en-US" sz="2800" dirty="0" smtClean="0">
                <a:solidFill>
                  <a:schemeClr val="folHlink"/>
                </a:solidFill>
                <a:latin typeface="+mj-lt"/>
              </a:rPr>
              <a:t> </a:t>
            </a:r>
            <a:r>
              <a:rPr lang="en-US" sz="2800" dirty="0" err="1" smtClean="0">
                <a:solidFill>
                  <a:schemeClr val="folHlink"/>
                </a:solidFill>
                <a:latin typeface="+mj-lt"/>
              </a:rPr>
              <a:t>trong</a:t>
            </a:r>
            <a:r>
              <a:rPr lang="en-US" sz="2800" dirty="0" smtClean="0">
                <a:solidFill>
                  <a:schemeClr val="folHlink"/>
                </a:solidFill>
                <a:latin typeface="+mj-lt"/>
              </a:rPr>
              <a:t> </a:t>
            </a:r>
            <a:r>
              <a:rPr lang="en-US" sz="2800" dirty="0" err="1" smtClean="0">
                <a:solidFill>
                  <a:schemeClr val="folHlink"/>
                </a:solidFill>
                <a:latin typeface="+mj-lt"/>
              </a:rPr>
              <a:t>máu</a:t>
            </a:r>
            <a:r>
              <a:rPr lang="en-US" sz="2800" dirty="0" smtClean="0">
                <a:solidFill>
                  <a:schemeClr val="folHlink"/>
                </a:solidFill>
                <a:latin typeface="+mj-lt"/>
              </a:rPr>
              <a:t> </a:t>
            </a:r>
          </a:p>
          <a:p>
            <a:pPr>
              <a:buFont typeface="Wingdings" panose="05000000000000000000" pitchFamily="2" charset="2"/>
              <a:buNone/>
            </a:pPr>
            <a:r>
              <a:rPr lang="en-US" sz="2800" dirty="0">
                <a:solidFill>
                  <a:schemeClr val="folHlink"/>
                </a:solidFill>
                <a:latin typeface="+mj-lt"/>
              </a:rPr>
              <a:t>	</a:t>
            </a:r>
            <a:r>
              <a:rPr lang="en-US" sz="2800" dirty="0" err="1" smtClean="0">
                <a:solidFill>
                  <a:schemeClr val="folHlink"/>
                </a:solidFill>
                <a:latin typeface="+mj-lt"/>
              </a:rPr>
              <a:t>Créatinine</a:t>
            </a:r>
            <a:r>
              <a:rPr lang="en-US" sz="2800" dirty="0" smtClean="0">
                <a:solidFill>
                  <a:schemeClr val="folHlink"/>
                </a:solidFill>
                <a:latin typeface="+mj-lt"/>
              </a:rPr>
              <a:t> </a:t>
            </a:r>
            <a:r>
              <a:rPr lang="en-US" sz="2800" dirty="0" err="1" smtClean="0">
                <a:solidFill>
                  <a:schemeClr val="folHlink"/>
                </a:solidFill>
                <a:latin typeface="+mj-lt"/>
              </a:rPr>
              <a:t>máu</a:t>
            </a:r>
            <a:r>
              <a:rPr lang="en-US" sz="2800" dirty="0" smtClean="0">
                <a:solidFill>
                  <a:schemeClr val="folHlink"/>
                </a:solidFill>
                <a:latin typeface="+mj-lt"/>
              </a:rPr>
              <a:t> </a:t>
            </a:r>
            <a:r>
              <a:rPr lang="en-US" sz="2800" dirty="0" err="1" smtClean="0">
                <a:solidFill>
                  <a:schemeClr val="folHlink"/>
                </a:solidFill>
                <a:latin typeface="+mj-lt"/>
              </a:rPr>
              <a:t>đánh</a:t>
            </a:r>
            <a:r>
              <a:rPr lang="en-US" sz="2800" dirty="0" smtClean="0">
                <a:solidFill>
                  <a:schemeClr val="folHlink"/>
                </a:solidFill>
                <a:latin typeface="+mj-lt"/>
              </a:rPr>
              <a:t> </a:t>
            </a:r>
            <a:r>
              <a:rPr lang="en-US" sz="2800" dirty="0" err="1" smtClean="0">
                <a:solidFill>
                  <a:schemeClr val="folHlink"/>
                </a:solidFill>
                <a:latin typeface="+mj-lt"/>
              </a:rPr>
              <a:t>giá</a:t>
            </a:r>
            <a:r>
              <a:rPr lang="en-US" sz="2800" dirty="0" smtClean="0">
                <a:solidFill>
                  <a:schemeClr val="folHlink"/>
                </a:solidFill>
                <a:latin typeface="+mj-lt"/>
              </a:rPr>
              <a:t> </a:t>
            </a:r>
            <a:r>
              <a:rPr lang="en-US" sz="2800" dirty="0" err="1" smtClean="0">
                <a:solidFill>
                  <a:schemeClr val="folHlink"/>
                </a:solidFill>
                <a:latin typeface="+mj-lt"/>
              </a:rPr>
              <a:t>chức</a:t>
            </a:r>
            <a:r>
              <a:rPr lang="en-US" sz="2800" dirty="0" smtClean="0">
                <a:solidFill>
                  <a:schemeClr val="folHlink"/>
                </a:solidFill>
                <a:latin typeface="+mj-lt"/>
              </a:rPr>
              <a:t> </a:t>
            </a:r>
            <a:r>
              <a:rPr lang="en-US" sz="2800" dirty="0" err="1" smtClean="0">
                <a:solidFill>
                  <a:schemeClr val="folHlink"/>
                </a:solidFill>
                <a:latin typeface="+mj-lt"/>
              </a:rPr>
              <a:t>năng</a:t>
            </a:r>
            <a:r>
              <a:rPr lang="en-US" sz="2800" dirty="0" smtClean="0">
                <a:solidFill>
                  <a:schemeClr val="folHlink"/>
                </a:solidFill>
                <a:latin typeface="+mj-lt"/>
              </a:rPr>
              <a:t> </a:t>
            </a:r>
            <a:r>
              <a:rPr lang="en-US" sz="2800" dirty="0" err="1" smtClean="0">
                <a:solidFill>
                  <a:schemeClr val="folHlink"/>
                </a:solidFill>
                <a:latin typeface="+mj-lt"/>
              </a:rPr>
              <a:t>thận</a:t>
            </a:r>
            <a:r>
              <a:rPr lang="en-US" sz="2800" dirty="0" smtClean="0">
                <a:solidFill>
                  <a:schemeClr val="folHlink"/>
                </a:solidFill>
                <a:latin typeface="+mj-lt"/>
              </a:rPr>
              <a:t>. Protein </a:t>
            </a:r>
            <a:r>
              <a:rPr lang="en-US" sz="2800" dirty="0" err="1" smtClean="0">
                <a:solidFill>
                  <a:schemeClr val="folHlink"/>
                </a:solidFill>
                <a:latin typeface="+mj-lt"/>
              </a:rPr>
              <a:t>huyết</a:t>
            </a:r>
            <a:r>
              <a:rPr lang="en-US" sz="2800" dirty="0" smtClean="0">
                <a:solidFill>
                  <a:schemeClr val="folHlink"/>
                </a:solidFill>
                <a:latin typeface="+mj-lt"/>
              </a:rPr>
              <a:t> </a:t>
            </a:r>
            <a:r>
              <a:rPr lang="en-US" sz="2800" dirty="0" err="1" smtClean="0">
                <a:solidFill>
                  <a:schemeClr val="folHlink"/>
                </a:solidFill>
                <a:latin typeface="+mj-lt"/>
              </a:rPr>
              <a:t>thanh</a:t>
            </a:r>
            <a:r>
              <a:rPr lang="en-US" sz="2800" dirty="0" smtClean="0">
                <a:solidFill>
                  <a:schemeClr val="folHlink"/>
                </a:solidFill>
                <a:latin typeface="+mj-lt"/>
              </a:rPr>
              <a:t> </a:t>
            </a:r>
            <a:r>
              <a:rPr lang="en-US" sz="2800" dirty="0" err="1" smtClean="0">
                <a:solidFill>
                  <a:schemeClr val="folHlink"/>
                </a:solidFill>
                <a:latin typeface="+mj-lt"/>
              </a:rPr>
              <a:t>được</a:t>
            </a:r>
            <a:r>
              <a:rPr lang="en-US" sz="2800" dirty="0" smtClean="0">
                <a:solidFill>
                  <a:schemeClr val="folHlink"/>
                </a:solidFill>
                <a:latin typeface="+mj-lt"/>
              </a:rPr>
              <a:t> </a:t>
            </a:r>
            <a:r>
              <a:rPr lang="en-US" sz="2800" dirty="0" err="1" smtClean="0">
                <a:solidFill>
                  <a:schemeClr val="folHlink"/>
                </a:solidFill>
                <a:latin typeface="+mj-lt"/>
              </a:rPr>
              <a:t>xem</a:t>
            </a:r>
            <a:r>
              <a:rPr lang="en-US" sz="2800" dirty="0" smtClean="0">
                <a:solidFill>
                  <a:schemeClr val="folHlink"/>
                </a:solidFill>
                <a:latin typeface="+mj-lt"/>
              </a:rPr>
              <a:t> </a:t>
            </a:r>
            <a:r>
              <a:rPr lang="en-US" sz="2800" dirty="0" err="1" smtClean="0">
                <a:solidFill>
                  <a:schemeClr val="folHlink"/>
                </a:solidFill>
                <a:latin typeface="+mj-lt"/>
              </a:rPr>
              <a:t>xét</a:t>
            </a:r>
            <a:r>
              <a:rPr lang="en-US" sz="2800" dirty="0" smtClean="0">
                <a:solidFill>
                  <a:schemeClr val="folHlink"/>
                </a:solidFill>
                <a:latin typeface="+mj-lt"/>
              </a:rPr>
              <a:t> </a:t>
            </a:r>
            <a:r>
              <a:rPr lang="en-US" sz="2800" dirty="0" err="1" smtClean="0">
                <a:solidFill>
                  <a:schemeClr val="folHlink"/>
                </a:solidFill>
                <a:latin typeface="+mj-lt"/>
              </a:rPr>
              <a:t>vì</a:t>
            </a:r>
            <a:r>
              <a:rPr lang="en-US" sz="2800" dirty="0" smtClean="0">
                <a:solidFill>
                  <a:schemeClr val="folHlink"/>
                </a:solidFill>
                <a:latin typeface="+mj-lt"/>
              </a:rPr>
              <a:t> </a:t>
            </a:r>
            <a:r>
              <a:rPr lang="en-US" sz="2800" dirty="0" err="1" smtClean="0">
                <a:solidFill>
                  <a:schemeClr val="folHlink"/>
                </a:solidFill>
                <a:latin typeface="+mj-lt"/>
              </a:rPr>
              <a:t>có</a:t>
            </a:r>
            <a:r>
              <a:rPr lang="en-US" sz="2800" dirty="0" smtClean="0">
                <a:solidFill>
                  <a:schemeClr val="folHlink"/>
                </a:solidFill>
                <a:latin typeface="+mj-lt"/>
              </a:rPr>
              <a:t> </a:t>
            </a:r>
            <a:r>
              <a:rPr lang="en-US" sz="2800" dirty="0" err="1" smtClean="0">
                <a:solidFill>
                  <a:schemeClr val="folHlink"/>
                </a:solidFill>
                <a:latin typeface="+mj-lt"/>
              </a:rPr>
              <a:t>khả</a:t>
            </a:r>
            <a:r>
              <a:rPr lang="en-US" sz="2800" dirty="0" smtClean="0">
                <a:solidFill>
                  <a:schemeClr val="folHlink"/>
                </a:solidFill>
                <a:latin typeface="+mj-lt"/>
              </a:rPr>
              <a:t> </a:t>
            </a:r>
            <a:r>
              <a:rPr lang="en-US" sz="2800" dirty="0" err="1" smtClean="0">
                <a:solidFill>
                  <a:schemeClr val="folHlink"/>
                </a:solidFill>
                <a:latin typeface="+mj-lt"/>
              </a:rPr>
              <a:t>năng</a:t>
            </a:r>
            <a:r>
              <a:rPr lang="en-US" sz="2800" dirty="0" smtClean="0">
                <a:solidFill>
                  <a:schemeClr val="folHlink"/>
                </a:solidFill>
                <a:latin typeface="+mj-lt"/>
              </a:rPr>
              <a:t> </a:t>
            </a:r>
            <a:r>
              <a:rPr lang="en-US" sz="2800" dirty="0" err="1" smtClean="0">
                <a:solidFill>
                  <a:schemeClr val="folHlink"/>
                </a:solidFill>
                <a:latin typeface="+mj-lt"/>
              </a:rPr>
              <a:t>giảm</a:t>
            </a:r>
            <a:r>
              <a:rPr lang="en-US" sz="2800" dirty="0" smtClean="0">
                <a:solidFill>
                  <a:schemeClr val="folHlink"/>
                </a:solidFill>
                <a:latin typeface="+mj-lt"/>
              </a:rPr>
              <a:t> albumin </a:t>
            </a:r>
            <a:r>
              <a:rPr lang="en-US" sz="2800" dirty="0" err="1" smtClean="0">
                <a:solidFill>
                  <a:schemeClr val="folHlink"/>
                </a:solidFill>
                <a:latin typeface="+mj-lt"/>
              </a:rPr>
              <a:t>máu</a:t>
            </a:r>
            <a:r>
              <a:rPr lang="en-US" sz="2800" dirty="0" smtClean="0">
                <a:solidFill>
                  <a:schemeClr val="folHlink"/>
                </a:solidFill>
                <a:latin typeface="+mj-lt"/>
              </a:rPr>
              <a:t>. </a:t>
            </a:r>
          </a:p>
          <a:p>
            <a:pPr>
              <a:buFont typeface="Wingdings" panose="05000000000000000000" pitchFamily="2" charset="2"/>
              <a:buNone/>
            </a:pPr>
            <a:r>
              <a:rPr lang="en-US" sz="2800" dirty="0" smtClean="0">
                <a:solidFill>
                  <a:schemeClr val="folHlink"/>
                </a:solidFill>
                <a:latin typeface="+mj-lt"/>
              </a:rPr>
              <a:t>	</a:t>
            </a:r>
            <a:r>
              <a:rPr lang="en-US" sz="2800" dirty="0" err="1" smtClean="0">
                <a:solidFill>
                  <a:schemeClr val="folHlink"/>
                </a:solidFill>
                <a:latin typeface="+mj-lt"/>
              </a:rPr>
              <a:t>Tổng</a:t>
            </a:r>
            <a:r>
              <a:rPr lang="en-US" sz="2800" dirty="0" smtClean="0">
                <a:solidFill>
                  <a:schemeClr val="folHlink"/>
                </a:solidFill>
                <a:latin typeface="+mj-lt"/>
              </a:rPr>
              <a:t> </a:t>
            </a:r>
            <a:r>
              <a:rPr lang="en-US" sz="2800" dirty="0" err="1" smtClean="0">
                <a:solidFill>
                  <a:schemeClr val="folHlink"/>
                </a:solidFill>
                <a:latin typeface="+mj-lt"/>
              </a:rPr>
              <a:t>phân</a:t>
            </a:r>
            <a:r>
              <a:rPr lang="en-US" sz="2800" dirty="0" smtClean="0">
                <a:solidFill>
                  <a:schemeClr val="folHlink"/>
                </a:solidFill>
                <a:latin typeface="+mj-lt"/>
              </a:rPr>
              <a:t> </a:t>
            </a:r>
            <a:r>
              <a:rPr lang="en-US" sz="2800" dirty="0" err="1" smtClean="0">
                <a:solidFill>
                  <a:schemeClr val="folHlink"/>
                </a:solidFill>
                <a:latin typeface="+mj-lt"/>
              </a:rPr>
              <a:t>tích</a:t>
            </a:r>
            <a:r>
              <a:rPr lang="en-US" sz="2800" dirty="0" smtClean="0">
                <a:solidFill>
                  <a:schemeClr val="folHlink"/>
                </a:solidFill>
                <a:latin typeface="+mj-lt"/>
              </a:rPr>
              <a:t> </a:t>
            </a:r>
            <a:r>
              <a:rPr lang="en-US" sz="2800" dirty="0" err="1" smtClean="0">
                <a:solidFill>
                  <a:schemeClr val="folHlink"/>
                </a:solidFill>
                <a:latin typeface="+mj-lt"/>
              </a:rPr>
              <a:t>nước</a:t>
            </a:r>
            <a:r>
              <a:rPr lang="en-US" sz="2800" dirty="0" smtClean="0">
                <a:solidFill>
                  <a:schemeClr val="folHlink"/>
                </a:solidFill>
                <a:latin typeface="+mj-lt"/>
              </a:rPr>
              <a:t> </a:t>
            </a:r>
            <a:r>
              <a:rPr lang="en-US" sz="2800" dirty="0" err="1" smtClean="0">
                <a:solidFill>
                  <a:schemeClr val="folHlink"/>
                </a:solidFill>
                <a:latin typeface="+mj-lt"/>
              </a:rPr>
              <a:t>tiểu</a:t>
            </a:r>
            <a:r>
              <a:rPr lang="en-US" sz="2800" dirty="0" smtClean="0">
                <a:solidFill>
                  <a:schemeClr val="folHlink"/>
                </a:solidFill>
                <a:latin typeface="+mj-lt"/>
              </a:rPr>
              <a:t> </a:t>
            </a:r>
          </a:p>
          <a:p>
            <a:pPr>
              <a:buFont typeface="Wingdings" panose="05000000000000000000" pitchFamily="2" charset="2"/>
              <a:buNone/>
            </a:pPr>
            <a:r>
              <a:rPr lang="en-US" sz="2800" dirty="0" smtClean="0">
                <a:solidFill>
                  <a:schemeClr val="folHlink"/>
                </a:solidFill>
                <a:latin typeface="+mj-lt"/>
              </a:rPr>
              <a:t>	</a:t>
            </a:r>
            <a:r>
              <a:rPr lang="en-US" sz="2800" dirty="0" err="1" smtClean="0">
                <a:solidFill>
                  <a:schemeClr val="folHlink"/>
                </a:solidFill>
                <a:latin typeface="+mj-lt"/>
              </a:rPr>
              <a:t>Công</a:t>
            </a:r>
            <a:r>
              <a:rPr lang="en-US" sz="2800" dirty="0" smtClean="0">
                <a:solidFill>
                  <a:schemeClr val="folHlink"/>
                </a:solidFill>
                <a:latin typeface="+mj-lt"/>
              </a:rPr>
              <a:t> </a:t>
            </a:r>
            <a:r>
              <a:rPr lang="en-US" sz="2800" dirty="0" err="1" smtClean="0">
                <a:solidFill>
                  <a:schemeClr val="folHlink"/>
                </a:solidFill>
                <a:latin typeface="+mj-lt"/>
              </a:rPr>
              <a:t>thức</a:t>
            </a:r>
            <a:r>
              <a:rPr lang="en-US" sz="2800" dirty="0" smtClean="0">
                <a:solidFill>
                  <a:schemeClr val="folHlink"/>
                </a:solidFill>
                <a:latin typeface="+mj-lt"/>
              </a:rPr>
              <a:t> </a:t>
            </a:r>
            <a:r>
              <a:rPr lang="en-US" sz="2800" dirty="0" err="1" smtClean="0">
                <a:solidFill>
                  <a:schemeClr val="folHlink"/>
                </a:solidFill>
                <a:latin typeface="+mj-lt"/>
              </a:rPr>
              <a:t>máu</a:t>
            </a:r>
            <a:r>
              <a:rPr lang="en-US" sz="2800" dirty="0" smtClean="0">
                <a:solidFill>
                  <a:schemeClr val="folHlink"/>
                </a:solidFill>
                <a:latin typeface="+mj-lt"/>
              </a:rPr>
              <a:t> </a:t>
            </a:r>
          </a:p>
          <a:p>
            <a:pPr>
              <a:buFont typeface="Wingdings" panose="05000000000000000000" pitchFamily="2" charset="2"/>
              <a:buNone/>
            </a:pPr>
            <a:r>
              <a:rPr lang="en-US" sz="2800" dirty="0">
                <a:solidFill>
                  <a:schemeClr val="folHlink"/>
                </a:solidFill>
                <a:latin typeface="+mj-lt"/>
              </a:rPr>
              <a:t>	</a:t>
            </a:r>
            <a:r>
              <a:rPr lang="en-US" sz="2800" dirty="0" err="1" smtClean="0">
                <a:solidFill>
                  <a:schemeClr val="folHlink"/>
                </a:solidFill>
                <a:latin typeface="+mj-lt"/>
              </a:rPr>
              <a:t>Khí</a:t>
            </a:r>
            <a:r>
              <a:rPr lang="en-US" sz="2800" dirty="0" smtClean="0">
                <a:solidFill>
                  <a:schemeClr val="folHlink"/>
                </a:solidFill>
                <a:latin typeface="+mj-lt"/>
              </a:rPr>
              <a:t> </a:t>
            </a:r>
            <a:r>
              <a:rPr lang="en-US" sz="2800" dirty="0" err="1" smtClean="0">
                <a:solidFill>
                  <a:schemeClr val="folHlink"/>
                </a:solidFill>
                <a:latin typeface="+mj-lt"/>
              </a:rPr>
              <a:t>máu</a:t>
            </a:r>
            <a:r>
              <a:rPr lang="en-US" sz="2800" dirty="0" smtClean="0">
                <a:solidFill>
                  <a:schemeClr val="folHlink"/>
                </a:solidFill>
                <a:latin typeface="+mj-lt"/>
              </a:rPr>
              <a:t> </a:t>
            </a:r>
            <a:r>
              <a:rPr lang="en-US" sz="2800" dirty="0" err="1" smtClean="0">
                <a:solidFill>
                  <a:schemeClr val="folHlink"/>
                </a:solidFill>
                <a:latin typeface="+mj-lt"/>
              </a:rPr>
              <a:t>động</a:t>
            </a:r>
            <a:r>
              <a:rPr lang="en-US" sz="2800" dirty="0" smtClean="0">
                <a:solidFill>
                  <a:schemeClr val="folHlink"/>
                </a:solidFill>
                <a:latin typeface="+mj-lt"/>
              </a:rPr>
              <a:t> </a:t>
            </a:r>
            <a:r>
              <a:rPr lang="en-US" sz="2800" dirty="0" err="1" smtClean="0">
                <a:solidFill>
                  <a:schemeClr val="folHlink"/>
                </a:solidFill>
                <a:latin typeface="+mj-lt"/>
              </a:rPr>
              <a:t>mạch</a:t>
            </a:r>
            <a:r>
              <a:rPr lang="en-US" sz="2800" dirty="0" smtClean="0">
                <a:solidFill>
                  <a:schemeClr val="folHlink"/>
                </a:solidFill>
                <a:latin typeface="+mj-lt"/>
              </a:rPr>
              <a:t> </a:t>
            </a:r>
            <a:r>
              <a:rPr lang="en-US" sz="2800" dirty="0" err="1" smtClean="0">
                <a:solidFill>
                  <a:schemeClr val="folHlink"/>
                </a:solidFill>
                <a:latin typeface="+mj-lt"/>
              </a:rPr>
              <a:t>đánh</a:t>
            </a:r>
            <a:r>
              <a:rPr lang="en-US" sz="2800" dirty="0" smtClean="0">
                <a:solidFill>
                  <a:schemeClr val="folHlink"/>
                </a:solidFill>
                <a:latin typeface="+mj-lt"/>
              </a:rPr>
              <a:t> </a:t>
            </a:r>
            <a:r>
              <a:rPr lang="en-US" sz="2800" dirty="0" err="1" smtClean="0">
                <a:solidFill>
                  <a:schemeClr val="folHlink"/>
                </a:solidFill>
                <a:latin typeface="+mj-lt"/>
              </a:rPr>
              <a:t>giá</a:t>
            </a:r>
            <a:r>
              <a:rPr lang="en-US" sz="2800" dirty="0" smtClean="0">
                <a:solidFill>
                  <a:schemeClr val="folHlink"/>
                </a:solidFill>
                <a:latin typeface="+mj-lt"/>
              </a:rPr>
              <a:t> </a:t>
            </a:r>
            <a:r>
              <a:rPr lang="en-US" sz="2800" dirty="0" err="1" smtClean="0">
                <a:solidFill>
                  <a:schemeClr val="folHlink"/>
                </a:solidFill>
                <a:latin typeface="+mj-lt"/>
              </a:rPr>
              <a:t>thăng</a:t>
            </a:r>
            <a:r>
              <a:rPr lang="en-US" sz="2800" dirty="0" smtClean="0">
                <a:solidFill>
                  <a:schemeClr val="folHlink"/>
                </a:solidFill>
                <a:latin typeface="+mj-lt"/>
              </a:rPr>
              <a:t> </a:t>
            </a:r>
            <a:r>
              <a:rPr lang="en-US" sz="2800" dirty="0" err="1" smtClean="0">
                <a:solidFill>
                  <a:schemeClr val="folHlink"/>
                </a:solidFill>
                <a:latin typeface="+mj-lt"/>
              </a:rPr>
              <a:t>bằng</a:t>
            </a:r>
            <a:r>
              <a:rPr lang="en-US" sz="2800" dirty="0" smtClean="0">
                <a:solidFill>
                  <a:schemeClr val="folHlink"/>
                </a:solidFill>
                <a:latin typeface="+mj-lt"/>
              </a:rPr>
              <a:t> </a:t>
            </a:r>
            <a:r>
              <a:rPr lang="en-US" sz="2800" dirty="0" err="1" smtClean="0">
                <a:solidFill>
                  <a:schemeClr val="folHlink"/>
                </a:solidFill>
                <a:latin typeface="+mj-lt"/>
              </a:rPr>
              <a:t>kiềm</a:t>
            </a:r>
            <a:r>
              <a:rPr lang="en-US" sz="2800" dirty="0" smtClean="0">
                <a:solidFill>
                  <a:schemeClr val="folHlink"/>
                </a:solidFill>
                <a:latin typeface="+mj-lt"/>
              </a:rPr>
              <a:t> </a:t>
            </a:r>
            <a:r>
              <a:rPr lang="en-US" sz="2800" dirty="0" err="1" smtClean="0">
                <a:solidFill>
                  <a:schemeClr val="folHlink"/>
                </a:solidFill>
                <a:latin typeface="+mj-lt"/>
              </a:rPr>
              <a:t>toan</a:t>
            </a:r>
            <a:endParaRPr lang="en-US" sz="2800" dirty="0" smtClean="0">
              <a:solidFill>
                <a:schemeClr val="folHlink"/>
              </a:solidFill>
              <a:latin typeface="+mj-lt"/>
            </a:endParaRPr>
          </a:p>
        </p:txBody>
      </p:sp>
    </p:spTree>
    <p:extLst>
      <p:ext uri="{BB962C8B-B14F-4D97-AF65-F5344CB8AC3E}">
        <p14:creationId xmlns:p14="http://schemas.microsoft.com/office/powerpoint/2010/main" val="1762397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MỤC TIÊU</a:t>
            </a:r>
            <a:endParaRPr lang="en-US" dirty="0"/>
          </a:p>
        </p:txBody>
      </p:sp>
      <p:sp>
        <p:nvSpPr>
          <p:cNvPr id="3" name="Content Placeholder 2"/>
          <p:cNvSpPr>
            <a:spLocks noGrp="1"/>
          </p:cNvSpPr>
          <p:nvPr>
            <p:ph idx="1"/>
          </p:nvPr>
        </p:nvSpPr>
        <p:spPr/>
        <p:txBody>
          <a:bodyPr/>
          <a:lstStyle/>
          <a:p>
            <a:pPr marL="342900" marR="0" lvl="0" indent="-342900">
              <a:spcBef>
                <a:spcPts val="0"/>
              </a:spcBef>
              <a:spcAft>
                <a:spcPts val="0"/>
              </a:spcAft>
              <a:buFont typeface="+mj-lt"/>
              <a:buAutoNum type="arabicPeriod"/>
              <a:tabLst>
                <a:tab pos="457200" algn="l"/>
              </a:tabLst>
            </a:pPr>
            <a:r>
              <a:rPr lang="en-US" dirty="0" err="1">
                <a:latin typeface="VNI-Helve" pitchFamily="2" charset="0"/>
                <a:ea typeface="Times New Roman" panose="02020603050405020304" pitchFamily="18" charset="0"/>
                <a:cs typeface="Times New Roman" panose="02020603050405020304" pitchFamily="18" charset="0"/>
              </a:rPr>
              <a:t>Neâu</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ñöôïc</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ñònh</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nghóa</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cuûa</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phuø</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phoåi</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caáp</a:t>
            </a:r>
            <a:r>
              <a:rPr lang="en-US" dirty="0">
                <a:latin typeface="VNI-Helve" pitchFamily="2" charset="0"/>
                <a:ea typeface="Times New Roman" panose="02020603050405020304" pitchFamily="18" charset="0"/>
                <a:cs typeface="Times New Roman" panose="02020603050405020304" pitchFamily="18" charset="0"/>
              </a:rPr>
              <a:t>.</a:t>
            </a:r>
            <a:endParaRPr lang="en-US" sz="1800" dirty="0">
              <a:latin typeface="VNI-Times" pitchFamily="2"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tabLst>
                <a:tab pos="457200" algn="l"/>
              </a:tabLst>
            </a:pPr>
            <a:r>
              <a:rPr lang="en-US" dirty="0" err="1">
                <a:latin typeface="VNI-Helve" pitchFamily="2" charset="0"/>
                <a:ea typeface="Times New Roman" panose="02020603050405020304" pitchFamily="18" charset="0"/>
                <a:cs typeface="Times New Roman" panose="02020603050405020304" pitchFamily="18" charset="0"/>
              </a:rPr>
              <a:t>Trình</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baøy</a:t>
            </a:r>
            <a:r>
              <a:rPr lang="en-US" dirty="0">
                <a:latin typeface="VNI-Helve" pitchFamily="2" charset="0"/>
                <a:ea typeface="Times New Roman" panose="02020603050405020304" pitchFamily="18" charset="0"/>
                <a:cs typeface="Times New Roman" panose="02020603050405020304" pitchFamily="18" charset="0"/>
              </a:rPr>
              <a:t> 3 </a:t>
            </a:r>
            <a:r>
              <a:rPr lang="en-US" dirty="0" err="1">
                <a:latin typeface="VNI-Helve" pitchFamily="2" charset="0"/>
                <a:ea typeface="Times New Roman" panose="02020603050405020304" pitchFamily="18" charset="0"/>
                <a:cs typeface="Times New Roman" panose="02020603050405020304" pitchFamily="18" charset="0"/>
              </a:rPr>
              <a:t>giai</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ñoaïn</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dieãn</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tieán</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cuûa</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suy</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tim</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daãn</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ñeán</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phuø</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phoåi</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caáp</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cuøng</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caùc</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thay</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ñoåi</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veà</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giaûi</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phaãu</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hoïc</a:t>
            </a:r>
            <a:r>
              <a:rPr lang="en-US" dirty="0">
                <a:latin typeface="VNI-Helve" pitchFamily="2" charset="0"/>
                <a:ea typeface="Times New Roman" panose="02020603050405020304" pitchFamily="18" charset="0"/>
                <a:cs typeface="Times New Roman" panose="02020603050405020304" pitchFamily="18" charset="0"/>
              </a:rPr>
              <a:t>.</a:t>
            </a:r>
            <a:endParaRPr lang="en-US" sz="1800" dirty="0">
              <a:latin typeface="VNI-Times" pitchFamily="2"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tabLst>
                <a:tab pos="457200" algn="l"/>
              </a:tabLst>
            </a:pPr>
            <a:r>
              <a:rPr lang="en-US" dirty="0" err="1">
                <a:latin typeface="VNI-Helve" pitchFamily="2" charset="0"/>
                <a:ea typeface="Times New Roman" panose="02020603050405020304" pitchFamily="18" charset="0"/>
                <a:cs typeface="Times New Roman" panose="02020603050405020304" pitchFamily="18" charset="0"/>
              </a:rPr>
              <a:t>Lieät</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keâ</a:t>
            </a:r>
            <a:r>
              <a:rPr lang="en-US" dirty="0">
                <a:latin typeface="VNI-Helve" pitchFamily="2" charset="0"/>
                <a:ea typeface="Times New Roman" panose="02020603050405020304" pitchFamily="18" charset="0"/>
                <a:cs typeface="Times New Roman" panose="02020603050405020304" pitchFamily="18" charset="0"/>
              </a:rPr>
              <a:t> 3 </a:t>
            </a:r>
            <a:r>
              <a:rPr lang="en-US" dirty="0" err="1">
                <a:latin typeface="VNI-Helve" pitchFamily="2" charset="0"/>
                <a:ea typeface="Times New Roman" panose="02020603050405020304" pitchFamily="18" charset="0"/>
                <a:cs typeface="Times New Roman" panose="02020603050405020304" pitchFamily="18" charset="0"/>
              </a:rPr>
              <a:t>nguyeân</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nhaân</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gaây</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phuø</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phoåi</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caáp</a:t>
            </a:r>
            <a:r>
              <a:rPr lang="en-US" dirty="0">
                <a:latin typeface="VNI-Helve" pitchFamily="2" charset="0"/>
                <a:ea typeface="Times New Roman" panose="02020603050405020304" pitchFamily="18" charset="0"/>
                <a:cs typeface="Times New Roman" panose="02020603050405020304" pitchFamily="18" charset="0"/>
              </a:rPr>
              <a:t> do </a:t>
            </a:r>
            <a:r>
              <a:rPr lang="en-US" dirty="0" err="1">
                <a:latin typeface="VNI-Helve" pitchFamily="2" charset="0"/>
                <a:ea typeface="Times New Roman" panose="02020603050405020304" pitchFamily="18" charset="0"/>
                <a:cs typeface="Times New Roman" panose="02020603050405020304" pitchFamily="18" charset="0"/>
              </a:rPr>
              <a:t>taêng</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aùp</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löïc</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mao</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maïch</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phoåi</a:t>
            </a:r>
            <a:endParaRPr lang="en-US" sz="1800" dirty="0">
              <a:latin typeface="VNI-Times" pitchFamily="2"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tabLst>
                <a:tab pos="457200" algn="l"/>
              </a:tabLst>
            </a:pPr>
            <a:r>
              <a:rPr lang="en-US" dirty="0" err="1">
                <a:latin typeface="VNI-Helve" pitchFamily="2" charset="0"/>
                <a:ea typeface="Times New Roman" panose="02020603050405020304" pitchFamily="18" charset="0"/>
                <a:cs typeface="Times New Roman" panose="02020603050405020304" pitchFamily="18" charset="0"/>
              </a:rPr>
              <a:t>Neâu</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caùc</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trieäu</a:t>
            </a:r>
            <a:r>
              <a:rPr lang="en-US" dirty="0">
                <a:latin typeface="VNI-Helve" pitchFamily="2" charset="0"/>
                <a:ea typeface="Times New Roman" panose="02020603050405020304" pitchFamily="18" charset="0"/>
                <a:cs typeface="Times New Roman" panose="02020603050405020304" pitchFamily="18" charset="0"/>
              </a:rPr>
              <a:t> </a:t>
            </a:r>
            <a:r>
              <a:rPr lang="en-US" dirty="0" err="1" smtClean="0">
                <a:latin typeface="VNI-Helve" pitchFamily="2" charset="0"/>
                <a:ea typeface="Times New Roman" panose="02020603050405020304" pitchFamily="18" charset="0"/>
                <a:cs typeface="Times New Roman" panose="02020603050405020304" pitchFamily="18" charset="0"/>
              </a:rPr>
              <a:t>chứng</a:t>
            </a:r>
            <a:r>
              <a:rPr lang="en-US" dirty="0" smtClean="0">
                <a:latin typeface="VNI-Helve" pitchFamily="2" charset="0"/>
                <a:ea typeface="Times New Roman" panose="02020603050405020304" pitchFamily="18" charset="0"/>
                <a:cs typeface="Times New Roman" panose="02020603050405020304" pitchFamily="18" charset="0"/>
              </a:rPr>
              <a:t> </a:t>
            </a:r>
            <a:r>
              <a:rPr lang="en-US" dirty="0" err="1" smtClean="0">
                <a:latin typeface="VNI-Helve" pitchFamily="2" charset="0"/>
                <a:ea typeface="Times New Roman" panose="02020603050405020304" pitchFamily="18" charset="0"/>
                <a:cs typeface="Times New Roman" panose="02020603050405020304" pitchFamily="18" charset="0"/>
              </a:rPr>
              <a:t>laâm</a:t>
            </a:r>
            <a:r>
              <a:rPr lang="en-US" dirty="0" smtClean="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saøng</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vaø</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caän</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laâm</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saøng</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cuûa</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phuø</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phoåi</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caáp</a:t>
            </a:r>
            <a:r>
              <a:rPr lang="en-US" dirty="0">
                <a:latin typeface="VNI-Helve" pitchFamily="2" charset="0"/>
                <a:ea typeface="Times New Roman" panose="02020603050405020304" pitchFamily="18" charset="0"/>
                <a:cs typeface="Times New Roman" panose="02020603050405020304" pitchFamily="18" charset="0"/>
              </a:rPr>
              <a:t>.</a:t>
            </a:r>
            <a:endParaRPr lang="en-US" sz="1800" dirty="0">
              <a:latin typeface="VNI-Times" pitchFamily="2"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mj-lt"/>
              <a:buAutoNum type="arabicPeriod"/>
              <a:tabLst>
                <a:tab pos="457200" algn="l"/>
              </a:tabLst>
            </a:pPr>
            <a:r>
              <a:rPr lang="en-US" dirty="0" err="1">
                <a:latin typeface="VNI-Helve" pitchFamily="2" charset="0"/>
                <a:ea typeface="Times New Roman" panose="02020603050405020304" pitchFamily="18" charset="0"/>
                <a:cs typeface="Times New Roman" panose="02020603050405020304" pitchFamily="18" charset="0"/>
              </a:rPr>
              <a:t>Trình</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baøy</a:t>
            </a:r>
            <a:r>
              <a:rPr lang="en-US" dirty="0">
                <a:latin typeface="VNI-Helve" pitchFamily="2" charset="0"/>
                <a:ea typeface="Times New Roman" panose="02020603050405020304" pitchFamily="18" charset="0"/>
                <a:cs typeface="Times New Roman" panose="02020603050405020304" pitchFamily="18" charset="0"/>
              </a:rPr>
              <a:t> chi </a:t>
            </a:r>
            <a:r>
              <a:rPr lang="en-US" dirty="0" err="1">
                <a:latin typeface="VNI-Helve" pitchFamily="2" charset="0"/>
                <a:ea typeface="Times New Roman" panose="02020603050405020304" pitchFamily="18" charset="0"/>
                <a:cs typeface="Times New Roman" panose="02020603050405020304" pitchFamily="18" charset="0"/>
              </a:rPr>
              <a:t>tieát</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caùc</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bieän</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phaùp</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ñieàu</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trò</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phuø</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phoåi</a:t>
            </a:r>
            <a:r>
              <a:rPr lang="en-US" dirty="0">
                <a:latin typeface="VNI-Helve" pitchFamily="2" charset="0"/>
                <a:ea typeface="Times New Roman" panose="02020603050405020304" pitchFamily="18" charset="0"/>
                <a:cs typeface="Times New Roman" panose="02020603050405020304" pitchFamily="18" charset="0"/>
              </a:rPr>
              <a:t> </a:t>
            </a:r>
            <a:r>
              <a:rPr lang="en-US" dirty="0" err="1">
                <a:latin typeface="VNI-Helve" pitchFamily="2" charset="0"/>
                <a:ea typeface="Times New Roman" panose="02020603050405020304" pitchFamily="18" charset="0"/>
                <a:cs typeface="Times New Roman" panose="02020603050405020304" pitchFamily="18" charset="0"/>
              </a:rPr>
              <a:t>caáp</a:t>
            </a:r>
            <a:r>
              <a:rPr lang="en-US" dirty="0">
                <a:latin typeface="VNI-Helve" pitchFamily="2" charset="0"/>
                <a:ea typeface="Times New Roman" panose="02020603050405020304" pitchFamily="18" charset="0"/>
                <a:cs typeface="Times New Roman" panose="02020603050405020304" pitchFamily="18" charset="0"/>
              </a:rPr>
              <a:t>.</a:t>
            </a:r>
            <a:endParaRPr lang="en-US" sz="1800" dirty="0">
              <a:latin typeface="VNI-Times" pitchFamily="2" charset="0"/>
              <a:ea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97895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022764" y="1143000"/>
            <a:ext cx="8365150" cy="3816429"/>
          </a:xfrm>
          <a:prstGeom prst="rect">
            <a:avLst/>
          </a:prstGeom>
        </p:spPr>
        <p:txBody>
          <a:bodyPr wrap="square">
            <a:spAutoFit/>
          </a:bodyPr>
          <a:lstStyle/>
          <a:p>
            <a:r>
              <a:rPr lang="en-US" sz="2000" dirty="0" err="1">
                <a:latin typeface="VNI-Helve" pitchFamily="2" charset="0"/>
              </a:rPr>
              <a:t>Hình</a:t>
            </a:r>
            <a:r>
              <a:rPr lang="en-US" sz="2000" dirty="0">
                <a:latin typeface="VNI-Helve" pitchFamily="2" charset="0"/>
              </a:rPr>
              <a:t> </a:t>
            </a:r>
            <a:r>
              <a:rPr lang="en-US" sz="2000" dirty="0" err="1">
                <a:latin typeface="VNI-Helve" pitchFamily="2" charset="0"/>
              </a:rPr>
              <a:t>aûnh</a:t>
            </a:r>
            <a:r>
              <a:rPr lang="en-US" sz="2000" dirty="0">
                <a:latin typeface="VNI-Helve" pitchFamily="2" charset="0"/>
              </a:rPr>
              <a:t> </a:t>
            </a:r>
            <a:r>
              <a:rPr lang="en-US" sz="2000" dirty="0" err="1">
                <a:latin typeface="VNI-Helve" pitchFamily="2" charset="0"/>
              </a:rPr>
              <a:t>phuø</a:t>
            </a:r>
            <a:r>
              <a:rPr lang="en-US" sz="2000" dirty="0">
                <a:latin typeface="VNI-Helve" pitchFamily="2" charset="0"/>
              </a:rPr>
              <a:t> </a:t>
            </a:r>
            <a:r>
              <a:rPr lang="en-US" sz="2000" dirty="0" err="1">
                <a:latin typeface="VNI-Helve" pitchFamily="2" charset="0"/>
              </a:rPr>
              <a:t>moâ</a:t>
            </a:r>
            <a:r>
              <a:rPr lang="en-US" sz="2000" dirty="0">
                <a:latin typeface="VNI-Helve" pitchFamily="2" charset="0"/>
              </a:rPr>
              <a:t> </a:t>
            </a:r>
            <a:r>
              <a:rPr lang="en-US" sz="2000" dirty="0" err="1">
                <a:latin typeface="VNI-Helve" pitchFamily="2" charset="0"/>
              </a:rPr>
              <a:t>keõ</a:t>
            </a:r>
            <a:r>
              <a:rPr lang="en-US" sz="2000" dirty="0">
                <a:latin typeface="VNI-Helve" pitchFamily="2" charset="0"/>
              </a:rPr>
              <a:t>: </a:t>
            </a:r>
            <a:r>
              <a:rPr lang="en-US" sz="2000" dirty="0" err="1">
                <a:latin typeface="VNI-Helve" pitchFamily="2" charset="0"/>
              </a:rPr>
              <a:t>sôùm</a:t>
            </a:r>
            <a:r>
              <a:rPr lang="en-US" sz="2000" dirty="0">
                <a:latin typeface="VNI-Helve" pitchFamily="2" charset="0"/>
              </a:rPr>
              <a:t> </a:t>
            </a:r>
            <a:r>
              <a:rPr lang="en-US" sz="2000" dirty="0" err="1">
                <a:latin typeface="VNI-Helve" pitchFamily="2" charset="0"/>
              </a:rPr>
              <a:t>nhaát</a:t>
            </a:r>
            <a:endParaRPr lang="en-US" sz="2000" dirty="0">
              <a:latin typeface="VNI-Helve" pitchFamily="2" charset="0"/>
            </a:endParaRPr>
          </a:p>
          <a:p>
            <a:pPr lvl="1"/>
            <a:r>
              <a:rPr lang="en-US" dirty="0" err="1">
                <a:latin typeface="VNI-Helve" pitchFamily="2" charset="0"/>
              </a:rPr>
              <a:t>nhoøa</a:t>
            </a:r>
            <a:r>
              <a:rPr lang="en-US" dirty="0">
                <a:latin typeface="VNI-Helve" pitchFamily="2" charset="0"/>
              </a:rPr>
              <a:t> </a:t>
            </a:r>
            <a:r>
              <a:rPr lang="en-US" dirty="0" err="1">
                <a:latin typeface="VNI-Helve" pitchFamily="2" charset="0"/>
              </a:rPr>
              <a:t>bôø</a:t>
            </a:r>
            <a:r>
              <a:rPr lang="en-US" dirty="0">
                <a:latin typeface="VNI-Helve" pitchFamily="2" charset="0"/>
              </a:rPr>
              <a:t> </a:t>
            </a:r>
            <a:r>
              <a:rPr lang="en-US" dirty="0" err="1">
                <a:latin typeface="VNI-Helve" pitchFamily="2" charset="0"/>
              </a:rPr>
              <a:t>caùc</a:t>
            </a:r>
            <a:r>
              <a:rPr lang="en-US" dirty="0">
                <a:latin typeface="VNI-Helve" pitchFamily="2" charset="0"/>
              </a:rPr>
              <a:t> </a:t>
            </a:r>
            <a:r>
              <a:rPr lang="en-US" dirty="0" err="1">
                <a:latin typeface="VNI-Helve" pitchFamily="2" charset="0"/>
              </a:rPr>
              <a:t>maïch</a:t>
            </a:r>
            <a:r>
              <a:rPr lang="en-US" dirty="0">
                <a:latin typeface="VNI-Helve" pitchFamily="2" charset="0"/>
              </a:rPr>
              <a:t> </a:t>
            </a:r>
            <a:r>
              <a:rPr lang="en-US" dirty="0" err="1">
                <a:latin typeface="VNI-Helve" pitchFamily="2" charset="0"/>
              </a:rPr>
              <a:t>maùu</a:t>
            </a:r>
            <a:r>
              <a:rPr lang="en-US" dirty="0">
                <a:latin typeface="VNI-Helve" pitchFamily="2" charset="0"/>
              </a:rPr>
              <a:t> </a:t>
            </a:r>
            <a:r>
              <a:rPr lang="en-US" dirty="0" err="1">
                <a:latin typeface="VNI-Helve" pitchFamily="2" charset="0"/>
              </a:rPr>
              <a:t>ôû</a:t>
            </a:r>
            <a:r>
              <a:rPr lang="en-US" dirty="0">
                <a:latin typeface="VNI-Helve" pitchFamily="2" charset="0"/>
              </a:rPr>
              <a:t> </a:t>
            </a:r>
            <a:r>
              <a:rPr lang="en-US" dirty="0" err="1">
                <a:latin typeface="VNI-Helve" pitchFamily="2" charset="0"/>
              </a:rPr>
              <a:t>phoåi</a:t>
            </a:r>
            <a:r>
              <a:rPr lang="en-US" dirty="0">
                <a:latin typeface="VNI-Helve" pitchFamily="2" charset="0"/>
              </a:rPr>
              <a:t>, </a:t>
            </a:r>
            <a:r>
              <a:rPr lang="en-US" dirty="0" err="1">
                <a:latin typeface="VNI-Helve" pitchFamily="2" charset="0"/>
              </a:rPr>
              <a:t>chuû</a:t>
            </a:r>
            <a:r>
              <a:rPr lang="en-US" dirty="0">
                <a:latin typeface="VNI-Helve" pitchFamily="2" charset="0"/>
              </a:rPr>
              <a:t> </a:t>
            </a:r>
            <a:r>
              <a:rPr lang="en-US" dirty="0" err="1">
                <a:latin typeface="VNI-Helve" pitchFamily="2" charset="0"/>
              </a:rPr>
              <a:t>yeáu</a:t>
            </a:r>
            <a:r>
              <a:rPr lang="en-US" dirty="0">
                <a:latin typeface="VNI-Helve" pitchFamily="2" charset="0"/>
              </a:rPr>
              <a:t> </a:t>
            </a:r>
            <a:r>
              <a:rPr lang="en-US" dirty="0" err="1">
                <a:latin typeface="VNI-Helve" pitchFamily="2" charset="0"/>
              </a:rPr>
              <a:t>laø</a:t>
            </a:r>
            <a:r>
              <a:rPr lang="en-US" dirty="0">
                <a:latin typeface="VNI-Helve" pitchFamily="2" charset="0"/>
              </a:rPr>
              <a:t> </a:t>
            </a:r>
            <a:r>
              <a:rPr lang="en-US" dirty="0" err="1">
                <a:latin typeface="VNI-Helve" pitchFamily="2" charset="0"/>
              </a:rPr>
              <a:t>ôû</a:t>
            </a:r>
            <a:r>
              <a:rPr lang="en-US" dirty="0">
                <a:latin typeface="VNI-Helve" pitchFamily="2" charset="0"/>
              </a:rPr>
              <a:t> </a:t>
            </a:r>
            <a:r>
              <a:rPr lang="en-US" dirty="0" err="1">
                <a:latin typeface="VNI-Helve" pitchFamily="2" charset="0"/>
              </a:rPr>
              <a:t>vuøng</a:t>
            </a:r>
            <a:r>
              <a:rPr lang="en-US" dirty="0">
                <a:latin typeface="VNI-Helve" pitchFamily="2" charset="0"/>
              </a:rPr>
              <a:t> </a:t>
            </a:r>
            <a:r>
              <a:rPr lang="en-US" dirty="0" err="1">
                <a:latin typeface="VNI-Helve" pitchFamily="2" charset="0"/>
              </a:rPr>
              <a:t>roán</a:t>
            </a:r>
            <a:r>
              <a:rPr lang="en-US" dirty="0">
                <a:latin typeface="VNI-Helve" pitchFamily="2" charset="0"/>
              </a:rPr>
              <a:t> </a:t>
            </a:r>
            <a:r>
              <a:rPr lang="en-US" dirty="0" err="1">
                <a:latin typeface="VNI-Helve" pitchFamily="2" charset="0"/>
              </a:rPr>
              <a:t>phoåi</a:t>
            </a:r>
            <a:endParaRPr lang="en-US" dirty="0">
              <a:latin typeface="VNI-Helve" pitchFamily="2" charset="0"/>
            </a:endParaRPr>
          </a:p>
          <a:p>
            <a:pPr lvl="1"/>
            <a:r>
              <a:rPr lang="en-US" dirty="0" err="1">
                <a:latin typeface="VNI-Helve" pitchFamily="2" charset="0"/>
              </a:rPr>
              <a:t>taùi</a:t>
            </a:r>
            <a:r>
              <a:rPr lang="en-US" dirty="0">
                <a:latin typeface="VNI-Helve" pitchFamily="2" charset="0"/>
              </a:rPr>
              <a:t> </a:t>
            </a:r>
            <a:r>
              <a:rPr lang="en-US" dirty="0" err="1">
                <a:latin typeface="VNI-Helve" pitchFamily="2" charset="0"/>
              </a:rPr>
              <a:t>phaân</a:t>
            </a:r>
            <a:r>
              <a:rPr lang="en-US" dirty="0">
                <a:latin typeface="VNI-Helve" pitchFamily="2" charset="0"/>
              </a:rPr>
              <a:t> </a:t>
            </a:r>
            <a:r>
              <a:rPr lang="en-US" dirty="0" err="1">
                <a:latin typeface="VNI-Helve" pitchFamily="2" charset="0"/>
              </a:rPr>
              <a:t>phoái</a:t>
            </a:r>
            <a:r>
              <a:rPr lang="en-US" dirty="0">
                <a:latin typeface="VNI-Helve" pitchFamily="2" charset="0"/>
              </a:rPr>
              <a:t> </a:t>
            </a:r>
            <a:r>
              <a:rPr lang="en-US" dirty="0" err="1">
                <a:latin typeface="VNI-Helve" pitchFamily="2" charset="0"/>
              </a:rPr>
              <a:t>tuaàn</a:t>
            </a:r>
            <a:r>
              <a:rPr lang="en-US" dirty="0">
                <a:latin typeface="VNI-Helve" pitchFamily="2" charset="0"/>
              </a:rPr>
              <a:t> </a:t>
            </a:r>
            <a:r>
              <a:rPr lang="en-US" dirty="0" err="1">
                <a:latin typeface="VNI-Helve" pitchFamily="2" charset="0"/>
              </a:rPr>
              <a:t>hoaøn</a:t>
            </a:r>
            <a:r>
              <a:rPr lang="en-US" dirty="0">
                <a:latin typeface="VNI-Helve" pitchFamily="2" charset="0"/>
              </a:rPr>
              <a:t> </a:t>
            </a:r>
            <a:r>
              <a:rPr lang="en-US" dirty="0" err="1">
                <a:latin typeface="VNI-Helve" pitchFamily="2" charset="0"/>
              </a:rPr>
              <a:t>phoåi</a:t>
            </a:r>
            <a:endParaRPr lang="en-US" dirty="0">
              <a:latin typeface="VNI-Helve" pitchFamily="2" charset="0"/>
            </a:endParaRPr>
          </a:p>
          <a:p>
            <a:pPr lvl="1"/>
            <a:r>
              <a:rPr lang="en-US" dirty="0" err="1">
                <a:latin typeface="VNI-Helve" pitchFamily="2" charset="0"/>
              </a:rPr>
              <a:t>daõn</a:t>
            </a:r>
            <a:r>
              <a:rPr lang="en-US" dirty="0">
                <a:latin typeface="VNI-Helve" pitchFamily="2" charset="0"/>
              </a:rPr>
              <a:t> </a:t>
            </a:r>
            <a:r>
              <a:rPr lang="en-US" dirty="0" err="1">
                <a:latin typeface="VNI-Helve" pitchFamily="2" charset="0"/>
              </a:rPr>
              <a:t>goác</a:t>
            </a:r>
            <a:r>
              <a:rPr lang="en-US" dirty="0">
                <a:latin typeface="VNI-Helve" pitchFamily="2" charset="0"/>
              </a:rPr>
              <a:t> </a:t>
            </a:r>
            <a:r>
              <a:rPr lang="en-US" dirty="0" err="1">
                <a:latin typeface="VNI-Helve" pitchFamily="2" charset="0"/>
              </a:rPr>
              <a:t>ñoäng</a:t>
            </a:r>
            <a:r>
              <a:rPr lang="en-US" dirty="0">
                <a:latin typeface="VNI-Helve" pitchFamily="2" charset="0"/>
              </a:rPr>
              <a:t> </a:t>
            </a:r>
            <a:r>
              <a:rPr lang="en-US" dirty="0" err="1">
                <a:latin typeface="VNI-Helve" pitchFamily="2" charset="0"/>
              </a:rPr>
              <a:t>maïch</a:t>
            </a:r>
            <a:r>
              <a:rPr lang="en-US" dirty="0">
                <a:latin typeface="VNI-Helve" pitchFamily="2" charset="0"/>
              </a:rPr>
              <a:t> </a:t>
            </a:r>
            <a:r>
              <a:rPr lang="en-US" dirty="0" err="1">
                <a:latin typeface="VNI-Helve" pitchFamily="2" charset="0"/>
              </a:rPr>
              <a:t>phoåi</a:t>
            </a:r>
            <a:r>
              <a:rPr lang="en-US" dirty="0">
                <a:latin typeface="VNI-Helve" pitchFamily="2" charset="0"/>
              </a:rPr>
              <a:t>. </a:t>
            </a:r>
          </a:p>
          <a:p>
            <a:r>
              <a:rPr lang="en-US" sz="2000" dirty="0" err="1">
                <a:latin typeface="VNI-Helve" pitchFamily="2" charset="0"/>
              </a:rPr>
              <a:t>Phuø</a:t>
            </a:r>
            <a:r>
              <a:rPr lang="en-US" sz="2000" dirty="0">
                <a:latin typeface="VNI-Helve" pitchFamily="2" charset="0"/>
              </a:rPr>
              <a:t> </a:t>
            </a:r>
            <a:r>
              <a:rPr lang="en-US" sz="2000" dirty="0" err="1">
                <a:latin typeface="VNI-Helve" pitchFamily="2" charset="0"/>
              </a:rPr>
              <a:t>vaùch</a:t>
            </a:r>
            <a:r>
              <a:rPr lang="en-US" sz="2000" dirty="0">
                <a:latin typeface="VNI-Helve" pitchFamily="2" charset="0"/>
              </a:rPr>
              <a:t> </a:t>
            </a:r>
            <a:r>
              <a:rPr lang="en-US" sz="2000" dirty="0" err="1">
                <a:latin typeface="VNI-Helve" pitchFamily="2" charset="0"/>
              </a:rPr>
              <a:t>ngaên</a:t>
            </a:r>
            <a:r>
              <a:rPr lang="en-US" sz="2000" dirty="0">
                <a:latin typeface="VNI-Helve" pitchFamily="2" charset="0"/>
              </a:rPr>
              <a:t> </a:t>
            </a:r>
            <a:r>
              <a:rPr lang="en-US" sz="2000" dirty="0" err="1">
                <a:latin typeface="VNI-Helve" pitchFamily="2" charset="0"/>
              </a:rPr>
              <a:t>caùc</a:t>
            </a:r>
            <a:r>
              <a:rPr lang="en-US" sz="2000" dirty="0">
                <a:latin typeface="VNI-Helve" pitchFamily="2" charset="0"/>
              </a:rPr>
              <a:t> </a:t>
            </a:r>
            <a:r>
              <a:rPr lang="en-US" sz="2000" dirty="0" err="1">
                <a:latin typeface="VNI-Helve" pitchFamily="2" charset="0"/>
              </a:rPr>
              <a:t>tieåu</a:t>
            </a:r>
            <a:r>
              <a:rPr lang="en-US" sz="2000" dirty="0">
                <a:latin typeface="VNI-Helve" pitchFamily="2" charset="0"/>
              </a:rPr>
              <a:t> </a:t>
            </a:r>
            <a:r>
              <a:rPr lang="en-US" sz="2000" dirty="0" err="1">
                <a:latin typeface="VNI-Helve" pitchFamily="2" charset="0"/>
              </a:rPr>
              <a:t>phaân</a:t>
            </a:r>
            <a:r>
              <a:rPr lang="en-US" sz="2000" dirty="0">
                <a:latin typeface="VNI-Helve" pitchFamily="2" charset="0"/>
              </a:rPr>
              <a:t> </a:t>
            </a:r>
            <a:r>
              <a:rPr lang="en-US" sz="2000" dirty="0" err="1">
                <a:latin typeface="VNI-Helve" pitchFamily="2" charset="0"/>
              </a:rPr>
              <a:t>thuøy</a:t>
            </a:r>
            <a:r>
              <a:rPr lang="en-US" sz="2000" dirty="0">
                <a:latin typeface="VNI-Helve" pitchFamily="2" charset="0"/>
              </a:rPr>
              <a:t>: </a:t>
            </a:r>
            <a:r>
              <a:rPr lang="en-US" sz="2000" dirty="0" err="1">
                <a:latin typeface="VNI-Helve" pitchFamily="2" charset="0"/>
              </a:rPr>
              <a:t>khi</a:t>
            </a:r>
            <a:r>
              <a:rPr lang="en-US" sz="2000" dirty="0">
                <a:latin typeface="VNI-Helve" pitchFamily="2" charset="0"/>
              </a:rPr>
              <a:t> AL </a:t>
            </a:r>
            <a:r>
              <a:rPr lang="en-US" sz="2000" dirty="0" err="1">
                <a:latin typeface="VNI-Helve" pitchFamily="2" charset="0"/>
              </a:rPr>
              <a:t>tónh</a:t>
            </a:r>
            <a:r>
              <a:rPr lang="en-US" sz="2000" dirty="0">
                <a:latin typeface="VNI-Helve" pitchFamily="2" charset="0"/>
              </a:rPr>
              <a:t> </a:t>
            </a:r>
            <a:r>
              <a:rPr lang="en-US" sz="2000" dirty="0" err="1">
                <a:latin typeface="VNI-Helve" pitchFamily="2" charset="0"/>
              </a:rPr>
              <a:t>maïch</a:t>
            </a:r>
            <a:r>
              <a:rPr lang="en-US" sz="2000" dirty="0">
                <a:latin typeface="VNI-Helve" pitchFamily="2" charset="0"/>
              </a:rPr>
              <a:t> </a:t>
            </a:r>
            <a:r>
              <a:rPr lang="en-US" sz="2000" dirty="0" err="1">
                <a:latin typeface="VNI-Helve" pitchFamily="2" charset="0"/>
              </a:rPr>
              <a:t>phoåi</a:t>
            </a:r>
            <a:r>
              <a:rPr lang="en-US" sz="2000" dirty="0">
                <a:latin typeface="VNI-Helve" pitchFamily="2" charset="0"/>
              </a:rPr>
              <a:t> </a:t>
            </a:r>
            <a:r>
              <a:rPr lang="en-US" sz="2000" dirty="0" err="1">
                <a:latin typeface="VNI-Helve" pitchFamily="2" charset="0"/>
              </a:rPr>
              <a:t>taêng</a:t>
            </a:r>
            <a:r>
              <a:rPr lang="en-US" sz="2000" dirty="0">
                <a:latin typeface="VNI-Helve" pitchFamily="2" charset="0"/>
              </a:rPr>
              <a:t> </a:t>
            </a:r>
            <a:r>
              <a:rPr lang="en-US" sz="2000" dirty="0" err="1">
                <a:latin typeface="VNI-Helve" pitchFamily="2" charset="0"/>
              </a:rPr>
              <a:t>cao</a:t>
            </a:r>
            <a:r>
              <a:rPr lang="en-US" sz="2000" dirty="0">
                <a:latin typeface="VNI-Helve" pitchFamily="2" charset="0"/>
              </a:rPr>
              <a:t> </a:t>
            </a:r>
            <a:r>
              <a:rPr lang="en-US" sz="2000" dirty="0" err="1">
                <a:latin typeface="VNI-Helve" pitchFamily="2" charset="0"/>
              </a:rPr>
              <a:t>hôn</a:t>
            </a:r>
            <a:r>
              <a:rPr lang="en-US" sz="2000" dirty="0">
                <a:latin typeface="VNI-Helve" pitchFamily="2" charset="0"/>
              </a:rPr>
              <a:t>:</a:t>
            </a:r>
          </a:p>
          <a:p>
            <a:pPr lvl="1"/>
            <a:r>
              <a:rPr lang="en-US" i="1" dirty="0" err="1">
                <a:solidFill>
                  <a:schemeClr val="accent6"/>
                </a:solidFill>
                <a:latin typeface="VNI-Helve" pitchFamily="2" charset="0"/>
              </a:rPr>
              <a:t>ñöôøng</a:t>
            </a:r>
            <a:r>
              <a:rPr lang="en-US" i="1" dirty="0">
                <a:solidFill>
                  <a:schemeClr val="accent6"/>
                </a:solidFill>
                <a:latin typeface="VNI-Helve" pitchFamily="2" charset="0"/>
              </a:rPr>
              <a:t> </a:t>
            </a:r>
            <a:r>
              <a:rPr lang="en-US" i="1" dirty="0" err="1">
                <a:solidFill>
                  <a:schemeClr val="accent6"/>
                </a:solidFill>
                <a:latin typeface="VNI-Helve" pitchFamily="2" charset="0"/>
              </a:rPr>
              <a:t>Kerley</a:t>
            </a:r>
            <a:r>
              <a:rPr lang="en-US" i="1" dirty="0">
                <a:solidFill>
                  <a:schemeClr val="accent6"/>
                </a:solidFill>
                <a:latin typeface="VNI-Helve" pitchFamily="2" charset="0"/>
              </a:rPr>
              <a:t> B</a:t>
            </a:r>
            <a:r>
              <a:rPr lang="en-US" dirty="0">
                <a:latin typeface="VNI-Helve" pitchFamily="2" charset="0"/>
              </a:rPr>
              <a:t>: </a:t>
            </a:r>
            <a:r>
              <a:rPr lang="en-US" dirty="0" err="1">
                <a:latin typeface="VNI-Helve" pitchFamily="2" charset="0"/>
              </a:rPr>
              <a:t>nhöõng</a:t>
            </a:r>
            <a:r>
              <a:rPr lang="en-US" dirty="0">
                <a:latin typeface="VNI-Helve" pitchFamily="2" charset="0"/>
              </a:rPr>
              <a:t> </a:t>
            </a:r>
            <a:r>
              <a:rPr lang="en-US" dirty="0" err="1">
                <a:latin typeface="VNI-Helve" pitchFamily="2" charset="0"/>
              </a:rPr>
              <a:t>ñöôøng</a:t>
            </a:r>
            <a:r>
              <a:rPr lang="en-US" dirty="0">
                <a:latin typeface="VNI-Helve" pitchFamily="2" charset="0"/>
              </a:rPr>
              <a:t> </a:t>
            </a:r>
            <a:r>
              <a:rPr lang="en-US" dirty="0" err="1">
                <a:latin typeface="VNI-Helve" pitchFamily="2" charset="0"/>
              </a:rPr>
              <a:t>ngang</a:t>
            </a:r>
            <a:r>
              <a:rPr lang="en-US" dirty="0">
                <a:latin typeface="VNI-Helve" pitchFamily="2" charset="0"/>
              </a:rPr>
              <a:t> </a:t>
            </a:r>
            <a:r>
              <a:rPr lang="en-US" dirty="0" err="1">
                <a:latin typeface="VNI-Helve" pitchFamily="2" charset="0"/>
              </a:rPr>
              <a:t>khoaûng</a:t>
            </a:r>
            <a:r>
              <a:rPr lang="en-US" dirty="0">
                <a:latin typeface="VNI-Helve" pitchFamily="2" charset="0"/>
              </a:rPr>
              <a:t> 10 mm </a:t>
            </a:r>
            <a:r>
              <a:rPr lang="en-US" dirty="0" err="1">
                <a:latin typeface="VNI-Helve" pitchFamily="2" charset="0"/>
              </a:rPr>
              <a:t>ôû</a:t>
            </a:r>
            <a:r>
              <a:rPr lang="en-US" dirty="0">
                <a:latin typeface="VNI-Helve" pitchFamily="2" charset="0"/>
              </a:rPr>
              <a:t> </a:t>
            </a:r>
            <a:r>
              <a:rPr lang="en-US" dirty="0" err="1">
                <a:latin typeface="VNI-Helve" pitchFamily="2" charset="0"/>
              </a:rPr>
              <a:t>ñaùy</a:t>
            </a:r>
            <a:r>
              <a:rPr lang="en-US" dirty="0">
                <a:latin typeface="VNI-Helve" pitchFamily="2" charset="0"/>
              </a:rPr>
              <a:t> </a:t>
            </a:r>
            <a:r>
              <a:rPr lang="en-US" dirty="0" err="1">
                <a:latin typeface="VNI-Helve" pitchFamily="2" charset="0"/>
              </a:rPr>
              <a:t>phoåi</a:t>
            </a:r>
            <a:r>
              <a:rPr lang="en-US" dirty="0">
                <a:latin typeface="VNI-Helve" pitchFamily="2" charset="0"/>
              </a:rPr>
              <a:t>, </a:t>
            </a:r>
            <a:r>
              <a:rPr lang="en-US" dirty="0" err="1">
                <a:latin typeface="VNI-Helve" pitchFamily="2" charset="0"/>
              </a:rPr>
              <a:t>roõ</a:t>
            </a:r>
            <a:r>
              <a:rPr lang="en-US" dirty="0">
                <a:latin typeface="VNI-Helve" pitchFamily="2" charset="0"/>
              </a:rPr>
              <a:t> </a:t>
            </a:r>
            <a:r>
              <a:rPr lang="en-US" dirty="0" err="1">
                <a:latin typeface="VNI-Helve" pitchFamily="2" charset="0"/>
              </a:rPr>
              <a:t>nhaát</a:t>
            </a:r>
            <a:r>
              <a:rPr lang="en-US" dirty="0">
                <a:latin typeface="VNI-Helve" pitchFamily="2" charset="0"/>
              </a:rPr>
              <a:t> </a:t>
            </a:r>
            <a:r>
              <a:rPr lang="en-US" dirty="0" err="1">
                <a:latin typeface="VNI-Helve" pitchFamily="2" charset="0"/>
              </a:rPr>
              <a:t>ôû</a:t>
            </a:r>
            <a:r>
              <a:rPr lang="en-US" dirty="0">
                <a:latin typeface="VNI-Helve" pitchFamily="2" charset="0"/>
              </a:rPr>
              <a:t> </a:t>
            </a:r>
            <a:r>
              <a:rPr lang="en-US" dirty="0" err="1">
                <a:latin typeface="VNI-Helve" pitchFamily="2" charset="0"/>
              </a:rPr>
              <a:t>caùc</a:t>
            </a:r>
            <a:r>
              <a:rPr lang="en-US" dirty="0">
                <a:latin typeface="VNI-Helve" pitchFamily="2" charset="0"/>
              </a:rPr>
              <a:t> </a:t>
            </a:r>
            <a:r>
              <a:rPr lang="en-US" dirty="0" err="1">
                <a:latin typeface="VNI-Helve" pitchFamily="2" charset="0"/>
              </a:rPr>
              <a:t>goùc</a:t>
            </a:r>
            <a:r>
              <a:rPr lang="en-US" dirty="0">
                <a:latin typeface="VNI-Helve" pitchFamily="2" charset="0"/>
              </a:rPr>
              <a:t> </a:t>
            </a:r>
            <a:r>
              <a:rPr lang="en-US" dirty="0" err="1">
                <a:latin typeface="VNI-Helve" pitchFamily="2" charset="0"/>
              </a:rPr>
              <a:t>söôøn</a:t>
            </a:r>
            <a:r>
              <a:rPr lang="en-US" dirty="0">
                <a:latin typeface="VNI-Helve" pitchFamily="2" charset="0"/>
              </a:rPr>
              <a:t> </a:t>
            </a:r>
            <a:r>
              <a:rPr lang="en-US" dirty="0" err="1">
                <a:latin typeface="VNI-Helve" pitchFamily="2" charset="0"/>
              </a:rPr>
              <a:t>hoaønh</a:t>
            </a:r>
            <a:r>
              <a:rPr lang="en-US" dirty="0">
                <a:latin typeface="VNI-Helve" pitchFamily="2" charset="0"/>
              </a:rPr>
              <a:t>, </a:t>
            </a:r>
          </a:p>
          <a:p>
            <a:pPr lvl="1"/>
            <a:r>
              <a:rPr lang="en-US" i="1" dirty="0" err="1">
                <a:solidFill>
                  <a:schemeClr val="accent6"/>
                </a:solidFill>
                <a:latin typeface="VNI-Helve" pitchFamily="2" charset="0"/>
              </a:rPr>
              <a:t>ñöôøng</a:t>
            </a:r>
            <a:r>
              <a:rPr lang="en-US" i="1" dirty="0">
                <a:solidFill>
                  <a:schemeClr val="accent6"/>
                </a:solidFill>
                <a:latin typeface="VNI-Helve" pitchFamily="2" charset="0"/>
              </a:rPr>
              <a:t> </a:t>
            </a:r>
            <a:r>
              <a:rPr lang="en-US" i="1" dirty="0" err="1">
                <a:solidFill>
                  <a:schemeClr val="accent6"/>
                </a:solidFill>
                <a:latin typeface="VNI-Helve" pitchFamily="2" charset="0"/>
              </a:rPr>
              <a:t>Kerley</a:t>
            </a:r>
            <a:r>
              <a:rPr lang="en-US" i="1" dirty="0">
                <a:solidFill>
                  <a:schemeClr val="accent6"/>
                </a:solidFill>
                <a:latin typeface="VNI-Helve" pitchFamily="2" charset="0"/>
              </a:rPr>
              <a:t> A</a:t>
            </a:r>
            <a:r>
              <a:rPr lang="en-US" dirty="0">
                <a:solidFill>
                  <a:schemeClr val="accent6"/>
                </a:solidFill>
                <a:latin typeface="VNI-Helve" pitchFamily="2" charset="0"/>
              </a:rPr>
              <a:t> </a:t>
            </a:r>
            <a:r>
              <a:rPr lang="en-US" dirty="0" err="1">
                <a:latin typeface="VNI-Helve" pitchFamily="2" charset="0"/>
              </a:rPr>
              <a:t>daøi</a:t>
            </a:r>
            <a:r>
              <a:rPr lang="en-US" dirty="0">
                <a:latin typeface="VNI-Helve" pitchFamily="2" charset="0"/>
              </a:rPr>
              <a:t> </a:t>
            </a:r>
            <a:r>
              <a:rPr lang="en-US" dirty="0" err="1">
                <a:latin typeface="VNI-Helve" pitchFamily="2" charset="0"/>
              </a:rPr>
              <a:t>hôn</a:t>
            </a:r>
            <a:r>
              <a:rPr lang="en-US" dirty="0">
                <a:latin typeface="VNI-Helve" pitchFamily="2" charset="0"/>
              </a:rPr>
              <a:t>, </a:t>
            </a:r>
            <a:r>
              <a:rPr lang="en-US" dirty="0" err="1">
                <a:latin typeface="VNI-Helve" pitchFamily="2" charset="0"/>
              </a:rPr>
              <a:t>ôû</a:t>
            </a:r>
            <a:r>
              <a:rPr lang="en-US" dirty="0">
                <a:latin typeface="VNI-Helve" pitchFamily="2" charset="0"/>
              </a:rPr>
              <a:t> </a:t>
            </a:r>
            <a:r>
              <a:rPr lang="en-US" dirty="0" err="1">
                <a:latin typeface="VNI-Helve" pitchFamily="2" charset="0"/>
              </a:rPr>
              <a:t>vuøng</a:t>
            </a:r>
            <a:r>
              <a:rPr lang="en-US" dirty="0">
                <a:latin typeface="VNI-Helve" pitchFamily="2" charset="0"/>
              </a:rPr>
              <a:t> </a:t>
            </a:r>
            <a:r>
              <a:rPr lang="en-US" dirty="0" err="1">
                <a:latin typeface="VNI-Helve" pitchFamily="2" charset="0"/>
              </a:rPr>
              <a:t>giöõa</a:t>
            </a:r>
            <a:r>
              <a:rPr lang="en-US" dirty="0">
                <a:latin typeface="VNI-Helve" pitchFamily="2" charset="0"/>
              </a:rPr>
              <a:t> </a:t>
            </a:r>
            <a:r>
              <a:rPr lang="en-US" dirty="0" err="1">
                <a:latin typeface="VNI-Helve" pitchFamily="2" charset="0"/>
              </a:rPr>
              <a:t>vaø</a:t>
            </a:r>
            <a:r>
              <a:rPr lang="en-US" dirty="0">
                <a:latin typeface="VNI-Helve" pitchFamily="2" charset="0"/>
              </a:rPr>
              <a:t> </a:t>
            </a:r>
            <a:r>
              <a:rPr lang="en-US" dirty="0" err="1">
                <a:latin typeface="VNI-Helve" pitchFamily="2" charset="0"/>
              </a:rPr>
              <a:t>ñænh</a:t>
            </a:r>
            <a:r>
              <a:rPr lang="en-US" dirty="0">
                <a:latin typeface="VNI-Helve" pitchFamily="2" charset="0"/>
              </a:rPr>
              <a:t> </a:t>
            </a:r>
            <a:r>
              <a:rPr lang="en-US" dirty="0" err="1">
                <a:latin typeface="VNI-Helve" pitchFamily="2" charset="0"/>
              </a:rPr>
              <a:t>phoåi</a:t>
            </a:r>
            <a:r>
              <a:rPr lang="en-US" dirty="0">
                <a:latin typeface="VNI-Helve" pitchFamily="2" charset="0"/>
              </a:rPr>
              <a:t>, </a:t>
            </a:r>
            <a:r>
              <a:rPr lang="en-US" dirty="0" err="1">
                <a:latin typeface="VNI-Helve" pitchFamily="2" charset="0"/>
              </a:rPr>
              <a:t>höôùng</a:t>
            </a:r>
            <a:r>
              <a:rPr lang="en-US" dirty="0">
                <a:latin typeface="VNI-Helve" pitchFamily="2" charset="0"/>
              </a:rPr>
              <a:t> </a:t>
            </a:r>
            <a:r>
              <a:rPr lang="en-US" dirty="0" err="1">
                <a:latin typeface="VNI-Helve" pitchFamily="2" charset="0"/>
              </a:rPr>
              <a:t>veà</a:t>
            </a:r>
            <a:r>
              <a:rPr lang="en-US" dirty="0">
                <a:latin typeface="VNI-Helve" pitchFamily="2" charset="0"/>
              </a:rPr>
              <a:t> </a:t>
            </a:r>
            <a:r>
              <a:rPr lang="en-US" dirty="0" err="1">
                <a:latin typeface="VNI-Helve" pitchFamily="2" charset="0"/>
              </a:rPr>
              <a:t>roán</a:t>
            </a:r>
            <a:r>
              <a:rPr lang="en-US" dirty="0">
                <a:latin typeface="VNI-Helve" pitchFamily="2" charset="0"/>
              </a:rPr>
              <a:t> </a:t>
            </a:r>
            <a:r>
              <a:rPr lang="en-US" dirty="0" err="1">
                <a:latin typeface="VNI-Helve" pitchFamily="2" charset="0"/>
              </a:rPr>
              <a:t>phoåi</a:t>
            </a:r>
            <a:r>
              <a:rPr lang="en-US" dirty="0">
                <a:latin typeface="VNI-Helve" pitchFamily="2" charset="0"/>
              </a:rPr>
              <a:t>. </a:t>
            </a:r>
          </a:p>
          <a:p>
            <a:pPr lvl="1"/>
            <a:r>
              <a:rPr lang="en-US" dirty="0" err="1">
                <a:latin typeface="VNI-Helve" pitchFamily="2" charset="0"/>
              </a:rPr>
              <a:t>coù</a:t>
            </a:r>
            <a:r>
              <a:rPr lang="en-US" dirty="0">
                <a:latin typeface="VNI-Helve" pitchFamily="2" charset="0"/>
              </a:rPr>
              <a:t> </a:t>
            </a:r>
            <a:r>
              <a:rPr lang="en-US" dirty="0" err="1">
                <a:latin typeface="VNI-Helve" pitchFamily="2" charset="0"/>
              </a:rPr>
              <a:t>theå</a:t>
            </a:r>
            <a:r>
              <a:rPr lang="en-US" dirty="0">
                <a:latin typeface="VNI-Helve" pitchFamily="2" charset="0"/>
              </a:rPr>
              <a:t> </a:t>
            </a:r>
            <a:r>
              <a:rPr lang="en-US" dirty="0" err="1">
                <a:latin typeface="VNI-Helve" pitchFamily="2" charset="0"/>
              </a:rPr>
              <a:t>coù</a:t>
            </a:r>
            <a:r>
              <a:rPr lang="en-US" dirty="0">
                <a:latin typeface="VNI-Helve" pitchFamily="2" charset="0"/>
              </a:rPr>
              <a:t> </a:t>
            </a:r>
            <a:r>
              <a:rPr lang="en-US" dirty="0" err="1">
                <a:latin typeface="VNI-Helve" pitchFamily="2" charset="0"/>
              </a:rPr>
              <a:t>traøn</a:t>
            </a:r>
            <a:r>
              <a:rPr lang="en-US" dirty="0">
                <a:latin typeface="VNI-Helve" pitchFamily="2" charset="0"/>
              </a:rPr>
              <a:t> </a:t>
            </a:r>
            <a:r>
              <a:rPr lang="en-US" dirty="0" err="1">
                <a:latin typeface="VNI-Helve" pitchFamily="2" charset="0"/>
              </a:rPr>
              <a:t>dòch</a:t>
            </a:r>
            <a:r>
              <a:rPr lang="en-US" dirty="0">
                <a:latin typeface="VNI-Helve" pitchFamily="2" charset="0"/>
              </a:rPr>
              <a:t> </a:t>
            </a:r>
            <a:r>
              <a:rPr lang="en-US" dirty="0" err="1">
                <a:latin typeface="VNI-Helve" pitchFamily="2" charset="0"/>
              </a:rPr>
              <a:t>maøng</a:t>
            </a:r>
            <a:r>
              <a:rPr lang="en-US" dirty="0">
                <a:latin typeface="VNI-Helve" pitchFamily="2" charset="0"/>
              </a:rPr>
              <a:t> </a:t>
            </a:r>
            <a:r>
              <a:rPr lang="en-US" dirty="0" err="1">
                <a:latin typeface="VNI-Helve" pitchFamily="2" charset="0"/>
              </a:rPr>
              <a:t>phoåi</a:t>
            </a:r>
            <a:r>
              <a:rPr lang="en-US" dirty="0">
                <a:latin typeface="VNI-Helve" pitchFamily="2" charset="0"/>
              </a:rPr>
              <a:t>: </a:t>
            </a:r>
            <a:r>
              <a:rPr lang="en-US" dirty="0" err="1">
                <a:latin typeface="VNI-Helve" pitchFamily="2" charset="0"/>
              </a:rPr>
              <a:t>maát</a:t>
            </a:r>
            <a:r>
              <a:rPr lang="en-US" dirty="0">
                <a:latin typeface="VNI-Helve" pitchFamily="2" charset="0"/>
              </a:rPr>
              <a:t> </a:t>
            </a:r>
            <a:r>
              <a:rPr lang="en-US" dirty="0" err="1">
                <a:latin typeface="VNI-Helve" pitchFamily="2" charset="0"/>
              </a:rPr>
              <a:t>goùc</a:t>
            </a:r>
            <a:r>
              <a:rPr lang="en-US" dirty="0">
                <a:latin typeface="VNI-Helve" pitchFamily="2" charset="0"/>
              </a:rPr>
              <a:t> </a:t>
            </a:r>
            <a:r>
              <a:rPr lang="en-US" dirty="0" err="1">
                <a:latin typeface="VNI-Helve" pitchFamily="2" charset="0"/>
              </a:rPr>
              <a:t>söôøn</a:t>
            </a:r>
            <a:r>
              <a:rPr lang="en-US" dirty="0">
                <a:latin typeface="VNI-Helve" pitchFamily="2" charset="0"/>
              </a:rPr>
              <a:t> </a:t>
            </a:r>
            <a:r>
              <a:rPr lang="en-US" dirty="0" err="1">
                <a:latin typeface="VNI-Helve" pitchFamily="2" charset="0"/>
              </a:rPr>
              <a:t>hoaønh</a:t>
            </a:r>
            <a:r>
              <a:rPr lang="en-US" dirty="0">
                <a:latin typeface="VNI-Helve" pitchFamily="2" charset="0"/>
              </a:rPr>
              <a:t>. </a:t>
            </a:r>
          </a:p>
          <a:p>
            <a:r>
              <a:rPr lang="en-US" sz="2000" dirty="0" err="1">
                <a:latin typeface="VNI-Helve" pitchFamily="2" charset="0"/>
              </a:rPr>
              <a:t>Phuø</a:t>
            </a:r>
            <a:r>
              <a:rPr lang="en-US" sz="2000" dirty="0">
                <a:latin typeface="VNI-Helve" pitchFamily="2" charset="0"/>
              </a:rPr>
              <a:t> </a:t>
            </a:r>
            <a:r>
              <a:rPr lang="en-US" sz="2000" dirty="0" err="1">
                <a:latin typeface="VNI-Helve" pitchFamily="2" charset="0"/>
              </a:rPr>
              <a:t>pheá</a:t>
            </a:r>
            <a:r>
              <a:rPr lang="en-US" sz="2000" dirty="0">
                <a:latin typeface="VNI-Helve" pitchFamily="2" charset="0"/>
              </a:rPr>
              <a:t> </a:t>
            </a:r>
            <a:r>
              <a:rPr lang="en-US" sz="2000" dirty="0" err="1">
                <a:latin typeface="VNI-Helve" pitchFamily="2" charset="0"/>
              </a:rPr>
              <a:t>nang</a:t>
            </a:r>
            <a:r>
              <a:rPr lang="en-US" sz="2000" dirty="0">
                <a:latin typeface="VNI-Helve" pitchFamily="2" charset="0"/>
              </a:rPr>
              <a:t>: </a:t>
            </a:r>
            <a:r>
              <a:rPr lang="en-US" sz="2000" dirty="0" err="1">
                <a:latin typeface="VNI-Helve" pitchFamily="2" charset="0"/>
              </a:rPr>
              <a:t>giai</a:t>
            </a:r>
            <a:r>
              <a:rPr lang="en-US" sz="2000" dirty="0">
                <a:latin typeface="VNI-Helve" pitchFamily="2" charset="0"/>
              </a:rPr>
              <a:t> </a:t>
            </a:r>
            <a:r>
              <a:rPr lang="en-US" sz="2000" dirty="0" err="1">
                <a:latin typeface="VNI-Helve" pitchFamily="2" charset="0"/>
              </a:rPr>
              <a:t>ñoaïn</a:t>
            </a:r>
            <a:r>
              <a:rPr lang="en-US" sz="2000" dirty="0">
                <a:latin typeface="VNI-Helve" pitchFamily="2" charset="0"/>
              </a:rPr>
              <a:t> </a:t>
            </a:r>
            <a:r>
              <a:rPr lang="en-US" sz="2000" dirty="0" err="1">
                <a:latin typeface="VNI-Helve" pitchFamily="2" charset="0"/>
              </a:rPr>
              <a:t>cuoái</a:t>
            </a:r>
            <a:r>
              <a:rPr lang="en-US" sz="2000" dirty="0">
                <a:latin typeface="VNI-Helve" pitchFamily="2" charset="0"/>
              </a:rPr>
              <a:t> </a:t>
            </a:r>
            <a:r>
              <a:rPr lang="en-US" sz="2000" dirty="0" err="1">
                <a:latin typeface="VNI-Helve" pitchFamily="2" charset="0"/>
              </a:rPr>
              <a:t>cuøng</a:t>
            </a:r>
            <a:endParaRPr lang="en-US" sz="2000" dirty="0">
              <a:latin typeface="VNI-Helve" pitchFamily="2" charset="0"/>
            </a:endParaRPr>
          </a:p>
          <a:p>
            <a:pPr lvl="1"/>
            <a:r>
              <a:rPr lang="en-US" dirty="0" err="1">
                <a:latin typeface="VNI-Helve" pitchFamily="2" charset="0"/>
              </a:rPr>
              <a:t>hình</a:t>
            </a:r>
            <a:r>
              <a:rPr lang="en-US" dirty="0">
                <a:latin typeface="VNI-Helve" pitchFamily="2" charset="0"/>
              </a:rPr>
              <a:t> </a:t>
            </a:r>
            <a:r>
              <a:rPr lang="en-US" dirty="0" err="1">
                <a:latin typeface="VNI-Helve" pitchFamily="2" charset="0"/>
              </a:rPr>
              <a:t>aûnh</a:t>
            </a:r>
            <a:r>
              <a:rPr lang="en-US" dirty="0">
                <a:latin typeface="VNI-Helve" pitchFamily="2" charset="0"/>
              </a:rPr>
              <a:t> </a:t>
            </a:r>
            <a:r>
              <a:rPr lang="en-US" dirty="0" err="1">
                <a:latin typeface="VNI-Helve" pitchFamily="2" charset="0"/>
              </a:rPr>
              <a:t>môø</a:t>
            </a:r>
            <a:r>
              <a:rPr lang="en-US" dirty="0">
                <a:latin typeface="VNI-Helve" pitchFamily="2" charset="0"/>
              </a:rPr>
              <a:t> </a:t>
            </a:r>
            <a:r>
              <a:rPr lang="en-US" dirty="0" err="1">
                <a:latin typeface="VNI-Helve" pitchFamily="2" charset="0"/>
              </a:rPr>
              <a:t>daïng</a:t>
            </a:r>
            <a:r>
              <a:rPr lang="en-US" dirty="0">
                <a:latin typeface="VNI-Helve" pitchFamily="2" charset="0"/>
              </a:rPr>
              <a:t> </a:t>
            </a:r>
            <a:r>
              <a:rPr lang="en-US" dirty="0" err="1">
                <a:latin typeface="VNI-Helve" pitchFamily="2" charset="0"/>
              </a:rPr>
              <a:t>noát</a:t>
            </a:r>
            <a:r>
              <a:rPr lang="en-US" dirty="0">
                <a:latin typeface="VNI-Helve" pitchFamily="2" charset="0"/>
              </a:rPr>
              <a:t> </a:t>
            </a:r>
            <a:r>
              <a:rPr lang="en-US" dirty="0" err="1">
                <a:latin typeface="VNI-Helve" pitchFamily="2" charset="0"/>
              </a:rPr>
              <a:t>tuï</a:t>
            </a:r>
            <a:r>
              <a:rPr lang="en-US" dirty="0">
                <a:latin typeface="VNI-Helve" pitchFamily="2" charset="0"/>
              </a:rPr>
              <a:t> </a:t>
            </a:r>
            <a:r>
              <a:rPr lang="en-US" dirty="0" err="1">
                <a:latin typeface="VNI-Helve" pitchFamily="2" charset="0"/>
              </a:rPr>
              <a:t>laïi</a:t>
            </a:r>
            <a:r>
              <a:rPr lang="en-US" dirty="0">
                <a:latin typeface="VNI-Helve" pitchFamily="2" charset="0"/>
              </a:rPr>
              <a:t> </a:t>
            </a:r>
            <a:r>
              <a:rPr lang="en-US" dirty="0" err="1">
                <a:latin typeface="VNI-Helve" pitchFamily="2" charset="0"/>
              </a:rPr>
              <a:t>vôùi</a:t>
            </a:r>
            <a:r>
              <a:rPr lang="en-US" dirty="0">
                <a:latin typeface="VNI-Helve" pitchFamily="2" charset="0"/>
              </a:rPr>
              <a:t> </a:t>
            </a:r>
            <a:r>
              <a:rPr lang="en-US" dirty="0" err="1">
                <a:latin typeface="VNI-Helve" pitchFamily="2" charset="0"/>
              </a:rPr>
              <a:t>nhau</a:t>
            </a:r>
            <a:r>
              <a:rPr lang="en-US" dirty="0">
                <a:latin typeface="VNI-Helve" pitchFamily="2" charset="0"/>
              </a:rPr>
              <a:t> </a:t>
            </a:r>
            <a:r>
              <a:rPr lang="en-US" dirty="0" err="1">
                <a:latin typeface="VNI-Helve" pitchFamily="2" charset="0"/>
              </a:rPr>
              <a:t>nhö</a:t>
            </a:r>
            <a:r>
              <a:rPr lang="en-US" dirty="0">
                <a:latin typeface="VNI-Helve" pitchFamily="2" charset="0"/>
              </a:rPr>
              <a:t> </a:t>
            </a:r>
            <a:r>
              <a:rPr lang="en-US" dirty="0" err="1">
                <a:latin typeface="VNI-Helve" pitchFamily="2" charset="0"/>
              </a:rPr>
              <a:t>boâng</a:t>
            </a:r>
            <a:r>
              <a:rPr lang="en-US" dirty="0">
                <a:latin typeface="VNI-Helve" pitchFamily="2" charset="0"/>
              </a:rPr>
              <a:t> </a:t>
            </a:r>
            <a:r>
              <a:rPr lang="en-US" dirty="0" err="1">
                <a:latin typeface="VNI-Helve" pitchFamily="2" charset="0"/>
              </a:rPr>
              <a:t>tuyeát</a:t>
            </a:r>
            <a:r>
              <a:rPr lang="en-US" dirty="0">
                <a:latin typeface="VNI-Helve" pitchFamily="2" charset="0"/>
              </a:rPr>
              <a:t>, </a:t>
            </a:r>
            <a:r>
              <a:rPr lang="en-US" dirty="0" err="1">
                <a:latin typeface="VNI-Helve" pitchFamily="2" charset="0"/>
              </a:rPr>
              <a:t>lan</a:t>
            </a:r>
            <a:r>
              <a:rPr lang="en-US" dirty="0">
                <a:latin typeface="VNI-Helve" pitchFamily="2" charset="0"/>
              </a:rPr>
              <a:t> </a:t>
            </a:r>
            <a:r>
              <a:rPr lang="en-US" dirty="0" err="1">
                <a:latin typeface="VNI-Helve" pitchFamily="2" charset="0"/>
              </a:rPr>
              <a:t>toûa</a:t>
            </a:r>
            <a:r>
              <a:rPr lang="en-US" dirty="0">
                <a:latin typeface="VNI-Helve" pitchFamily="2" charset="0"/>
              </a:rPr>
              <a:t> </a:t>
            </a:r>
            <a:r>
              <a:rPr lang="en-US" dirty="0" err="1">
                <a:latin typeface="VNI-Helve" pitchFamily="2" charset="0"/>
              </a:rPr>
              <a:t>töø</a:t>
            </a:r>
            <a:r>
              <a:rPr lang="en-US" dirty="0">
                <a:latin typeface="VNI-Helve" pitchFamily="2" charset="0"/>
              </a:rPr>
              <a:t> </a:t>
            </a:r>
            <a:r>
              <a:rPr lang="en-US" dirty="0" err="1">
                <a:latin typeface="VNI-Helve" pitchFamily="2" charset="0"/>
              </a:rPr>
              <a:t>roán</a:t>
            </a:r>
            <a:r>
              <a:rPr lang="en-US" dirty="0">
                <a:latin typeface="VNI-Helve" pitchFamily="2" charset="0"/>
              </a:rPr>
              <a:t> </a:t>
            </a:r>
            <a:r>
              <a:rPr lang="en-US" dirty="0" err="1">
                <a:latin typeface="VNI-Helve" pitchFamily="2" charset="0"/>
              </a:rPr>
              <a:t>phoåi</a:t>
            </a:r>
            <a:r>
              <a:rPr lang="en-US" dirty="0">
                <a:latin typeface="VNI-Helve" pitchFamily="2" charset="0"/>
              </a:rPr>
              <a:t> </a:t>
            </a:r>
            <a:r>
              <a:rPr lang="en-US" dirty="0" err="1">
                <a:latin typeface="VNI-Helve" pitchFamily="2" charset="0"/>
              </a:rPr>
              <a:t>ra</a:t>
            </a:r>
            <a:r>
              <a:rPr lang="en-US" dirty="0">
                <a:latin typeface="VNI-Helve" pitchFamily="2" charset="0"/>
              </a:rPr>
              <a:t> </a:t>
            </a:r>
            <a:r>
              <a:rPr lang="en-US" dirty="0" err="1">
                <a:latin typeface="VNI-Helve" pitchFamily="2" charset="0"/>
              </a:rPr>
              <a:t>ngoaøi</a:t>
            </a:r>
            <a:r>
              <a:rPr lang="en-US" dirty="0">
                <a:latin typeface="VNI-Helve" pitchFamily="2" charset="0"/>
              </a:rPr>
              <a:t> </a:t>
            </a:r>
            <a:r>
              <a:rPr lang="en-US" dirty="0" err="1">
                <a:latin typeface="VNI-Helve" pitchFamily="2" charset="0"/>
              </a:rPr>
              <a:t>nhö</a:t>
            </a:r>
            <a:r>
              <a:rPr lang="en-US" dirty="0">
                <a:latin typeface="VNI-Helve" pitchFamily="2" charset="0"/>
              </a:rPr>
              <a:t> </a:t>
            </a:r>
            <a:r>
              <a:rPr lang="en-US" i="1" dirty="0" err="1">
                <a:solidFill>
                  <a:schemeClr val="accent6"/>
                </a:solidFill>
                <a:latin typeface="VNI-Helve" pitchFamily="2" charset="0"/>
              </a:rPr>
              <a:t>hình</a:t>
            </a:r>
            <a:r>
              <a:rPr lang="en-US" i="1" dirty="0">
                <a:solidFill>
                  <a:schemeClr val="accent6"/>
                </a:solidFill>
                <a:latin typeface="VNI-Helve" pitchFamily="2" charset="0"/>
              </a:rPr>
              <a:t> </a:t>
            </a:r>
            <a:r>
              <a:rPr lang="en-US" i="1" dirty="0" err="1">
                <a:solidFill>
                  <a:schemeClr val="accent6"/>
                </a:solidFill>
                <a:latin typeface="VNI-Helve" pitchFamily="2" charset="0"/>
              </a:rPr>
              <a:t>caùnh</a:t>
            </a:r>
            <a:r>
              <a:rPr lang="en-US" i="1" dirty="0">
                <a:solidFill>
                  <a:schemeClr val="accent6"/>
                </a:solidFill>
                <a:latin typeface="VNI-Helve" pitchFamily="2" charset="0"/>
              </a:rPr>
              <a:t> </a:t>
            </a:r>
            <a:r>
              <a:rPr lang="en-US" i="1" dirty="0" err="1">
                <a:solidFill>
                  <a:schemeClr val="accent6"/>
                </a:solidFill>
                <a:latin typeface="VNI-Helve" pitchFamily="2" charset="0"/>
              </a:rPr>
              <a:t>böôùm</a:t>
            </a:r>
            <a:r>
              <a:rPr lang="en-US" dirty="0">
                <a:latin typeface="VNI-Helve" pitchFamily="2" charset="0"/>
              </a:rPr>
              <a:t>. </a:t>
            </a:r>
          </a:p>
        </p:txBody>
      </p:sp>
      <p:sp>
        <p:nvSpPr>
          <p:cNvPr id="3" name="Title 2"/>
          <p:cNvSpPr>
            <a:spLocks noGrp="1"/>
          </p:cNvSpPr>
          <p:nvPr>
            <p:ph type="title"/>
          </p:nvPr>
        </p:nvSpPr>
        <p:spPr>
          <a:xfrm>
            <a:off x="1560945" y="0"/>
            <a:ext cx="9144000" cy="1143000"/>
          </a:xfrm>
        </p:spPr>
        <p:txBody>
          <a:bodyPr/>
          <a:lstStyle/>
          <a:p>
            <a:r>
              <a:rPr lang="en-US" dirty="0" smtClean="0"/>
              <a:t>4- XQ NGỰC THẲNG</a:t>
            </a:r>
            <a:endParaRPr lang="en-US" dirty="0"/>
          </a:p>
        </p:txBody>
      </p:sp>
    </p:spTree>
    <p:extLst>
      <p:ext uri="{BB962C8B-B14F-4D97-AF65-F5344CB8AC3E}">
        <p14:creationId xmlns:p14="http://schemas.microsoft.com/office/powerpoint/2010/main" val="766445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3187" y="502516"/>
            <a:ext cx="5686425" cy="6000750"/>
          </a:xfrm>
          <a:prstGeom prst="rect">
            <a:avLst/>
          </a:prstGeom>
        </p:spPr>
      </p:pic>
      <p:pic>
        <p:nvPicPr>
          <p:cNvPr id="3" name="Picture 2"/>
          <p:cNvPicPr>
            <a:picLocks noChangeAspect="1"/>
          </p:cNvPicPr>
          <p:nvPr/>
        </p:nvPicPr>
        <p:blipFill>
          <a:blip r:embed="rId3"/>
          <a:stretch>
            <a:fillRect/>
          </a:stretch>
        </p:blipFill>
        <p:spPr>
          <a:xfrm>
            <a:off x="6125151" y="502516"/>
            <a:ext cx="6000750" cy="5257800"/>
          </a:xfrm>
          <a:prstGeom prst="rect">
            <a:avLst/>
          </a:prstGeom>
        </p:spPr>
      </p:pic>
    </p:spTree>
    <p:extLst>
      <p:ext uri="{BB962C8B-B14F-4D97-AF65-F5344CB8AC3E}">
        <p14:creationId xmlns:p14="http://schemas.microsoft.com/office/powerpoint/2010/main" val="4259526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10716" y="944129"/>
            <a:ext cx="7839075" cy="4286250"/>
          </a:xfrm>
          <a:prstGeom prst="rect">
            <a:avLst/>
          </a:prstGeom>
        </p:spPr>
      </p:pic>
    </p:spTree>
    <p:extLst>
      <p:ext uri="{BB962C8B-B14F-4D97-AF65-F5344CB8AC3E}">
        <p14:creationId xmlns:p14="http://schemas.microsoft.com/office/powerpoint/2010/main" val="1048138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34330" y="438708"/>
            <a:ext cx="6285307" cy="6266893"/>
          </a:xfrm>
          <a:prstGeom prst="rect">
            <a:avLst/>
          </a:prstGeom>
        </p:spPr>
      </p:pic>
    </p:spTree>
    <p:extLst>
      <p:ext uri="{BB962C8B-B14F-4D97-AF65-F5344CB8AC3E}">
        <p14:creationId xmlns:p14="http://schemas.microsoft.com/office/powerpoint/2010/main" val="1976607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a:xfrm>
            <a:off x="566738" y="1752600"/>
            <a:ext cx="8001000" cy="4267200"/>
          </a:xfrm>
          <a:prstGeom prst="rect">
            <a:avLst/>
          </a:prstGeom>
        </p:spPr>
        <p:txBody>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pPr>
              <a:buFont typeface="Wingdings" panose="05000000000000000000" pitchFamily="2" charset="2"/>
              <a:buNone/>
            </a:pPr>
            <a:r>
              <a:rPr lang="en-US" sz="2800" b="1" u="sng" dirty="0" smtClean="0">
                <a:latin typeface="+mj-lt"/>
              </a:rPr>
              <a:t>5. </a:t>
            </a:r>
            <a:r>
              <a:rPr lang="en-US" sz="2800" b="1" u="sng" dirty="0" err="1" smtClean="0">
                <a:latin typeface="+mj-lt"/>
              </a:rPr>
              <a:t>Điện</a:t>
            </a:r>
            <a:r>
              <a:rPr lang="en-US" sz="2800" b="1" u="sng" dirty="0" smtClean="0">
                <a:latin typeface="+mj-lt"/>
              </a:rPr>
              <a:t> </a:t>
            </a:r>
            <a:r>
              <a:rPr lang="en-US" sz="2800" b="1" u="sng" dirty="0" err="1" smtClean="0">
                <a:latin typeface="+mj-lt"/>
              </a:rPr>
              <a:t>tâm</a:t>
            </a:r>
            <a:r>
              <a:rPr lang="en-US" sz="2800" b="1" u="sng" dirty="0" smtClean="0">
                <a:latin typeface="+mj-lt"/>
              </a:rPr>
              <a:t> </a:t>
            </a:r>
            <a:r>
              <a:rPr lang="en-US" sz="2800" b="1" u="sng" dirty="0" err="1" smtClean="0">
                <a:latin typeface="+mj-lt"/>
              </a:rPr>
              <a:t>đồ</a:t>
            </a:r>
            <a:r>
              <a:rPr lang="en-US" sz="2800" b="1" u="sng" dirty="0" smtClean="0">
                <a:latin typeface="+mj-lt"/>
              </a:rPr>
              <a:t>:</a:t>
            </a:r>
          </a:p>
          <a:p>
            <a:pPr>
              <a:buFont typeface="Wingdings" panose="05000000000000000000" pitchFamily="2" charset="2"/>
              <a:buNone/>
            </a:pPr>
            <a:r>
              <a:rPr lang="en-US" sz="2800" dirty="0" smtClean="0">
                <a:solidFill>
                  <a:schemeClr val="folHlink"/>
                </a:solidFill>
                <a:latin typeface="+mj-lt"/>
              </a:rPr>
              <a:t>	</a:t>
            </a:r>
            <a:r>
              <a:rPr lang="en-US" sz="2800" dirty="0" err="1" smtClean="0">
                <a:solidFill>
                  <a:schemeClr val="folHlink"/>
                </a:solidFill>
                <a:latin typeface="+mj-lt"/>
              </a:rPr>
              <a:t>Dấu</a:t>
            </a:r>
            <a:r>
              <a:rPr lang="en-US" sz="2800" dirty="0" smtClean="0">
                <a:solidFill>
                  <a:schemeClr val="folHlink"/>
                </a:solidFill>
                <a:latin typeface="+mj-lt"/>
              </a:rPr>
              <a:t> </a:t>
            </a:r>
            <a:r>
              <a:rPr lang="en-US" sz="2800" dirty="0" err="1" smtClean="0">
                <a:solidFill>
                  <a:schemeClr val="folHlink"/>
                </a:solidFill>
                <a:latin typeface="+mj-lt"/>
              </a:rPr>
              <a:t>hiệu</a:t>
            </a:r>
            <a:r>
              <a:rPr lang="en-US" sz="2800" dirty="0" smtClean="0">
                <a:solidFill>
                  <a:schemeClr val="folHlink"/>
                </a:solidFill>
                <a:latin typeface="+mj-lt"/>
              </a:rPr>
              <a:t> </a:t>
            </a:r>
            <a:r>
              <a:rPr lang="en-US" sz="2800" dirty="0" err="1" smtClean="0">
                <a:solidFill>
                  <a:schemeClr val="folHlink"/>
                </a:solidFill>
                <a:latin typeface="+mj-lt"/>
              </a:rPr>
              <a:t>nhồi</a:t>
            </a:r>
            <a:r>
              <a:rPr lang="en-US" sz="2800" dirty="0" smtClean="0">
                <a:solidFill>
                  <a:schemeClr val="folHlink"/>
                </a:solidFill>
                <a:latin typeface="+mj-lt"/>
              </a:rPr>
              <a:t> </a:t>
            </a:r>
            <a:r>
              <a:rPr lang="en-US" sz="2800" dirty="0" err="1" smtClean="0">
                <a:solidFill>
                  <a:schemeClr val="folHlink"/>
                </a:solidFill>
                <a:latin typeface="+mj-lt"/>
              </a:rPr>
              <a:t>máu</a:t>
            </a:r>
            <a:r>
              <a:rPr lang="en-US" sz="2800" dirty="0" smtClean="0">
                <a:solidFill>
                  <a:schemeClr val="folHlink"/>
                </a:solidFill>
                <a:latin typeface="+mj-lt"/>
              </a:rPr>
              <a:t> </a:t>
            </a:r>
            <a:r>
              <a:rPr lang="en-US" sz="2800" dirty="0" err="1" smtClean="0">
                <a:solidFill>
                  <a:schemeClr val="folHlink"/>
                </a:solidFill>
                <a:latin typeface="+mj-lt"/>
              </a:rPr>
              <a:t>cơ</a:t>
            </a:r>
            <a:r>
              <a:rPr lang="en-US" sz="2800" dirty="0" smtClean="0">
                <a:solidFill>
                  <a:schemeClr val="folHlink"/>
                </a:solidFill>
                <a:latin typeface="+mj-lt"/>
              </a:rPr>
              <a:t> </a:t>
            </a:r>
            <a:r>
              <a:rPr lang="en-US" sz="2800" dirty="0" err="1" smtClean="0">
                <a:solidFill>
                  <a:schemeClr val="folHlink"/>
                </a:solidFill>
                <a:latin typeface="+mj-lt"/>
              </a:rPr>
              <a:t>tim</a:t>
            </a:r>
            <a:r>
              <a:rPr lang="en-US" sz="2800" dirty="0" smtClean="0">
                <a:solidFill>
                  <a:schemeClr val="folHlink"/>
                </a:solidFill>
                <a:latin typeface="+mj-lt"/>
              </a:rPr>
              <a:t>, </a:t>
            </a:r>
            <a:r>
              <a:rPr lang="en-US" sz="2800" dirty="0" err="1" smtClean="0">
                <a:solidFill>
                  <a:schemeClr val="folHlink"/>
                </a:solidFill>
                <a:latin typeface="+mj-lt"/>
              </a:rPr>
              <a:t>dấu</a:t>
            </a:r>
            <a:r>
              <a:rPr lang="en-US" sz="2800" dirty="0" smtClean="0">
                <a:solidFill>
                  <a:schemeClr val="folHlink"/>
                </a:solidFill>
                <a:latin typeface="+mj-lt"/>
              </a:rPr>
              <a:t> </a:t>
            </a:r>
            <a:r>
              <a:rPr lang="en-US" sz="2800" dirty="0" err="1" smtClean="0">
                <a:solidFill>
                  <a:schemeClr val="folHlink"/>
                </a:solidFill>
                <a:latin typeface="+mj-lt"/>
              </a:rPr>
              <a:t>dầy</a:t>
            </a:r>
            <a:r>
              <a:rPr lang="en-US" sz="2800" dirty="0" smtClean="0">
                <a:solidFill>
                  <a:schemeClr val="folHlink"/>
                </a:solidFill>
                <a:latin typeface="+mj-lt"/>
              </a:rPr>
              <a:t> </a:t>
            </a:r>
            <a:r>
              <a:rPr lang="en-US" sz="2800" dirty="0" err="1" smtClean="0">
                <a:solidFill>
                  <a:schemeClr val="folHlink"/>
                </a:solidFill>
                <a:latin typeface="+mj-lt"/>
              </a:rPr>
              <a:t>thất</a:t>
            </a:r>
            <a:r>
              <a:rPr lang="en-US" sz="2800" dirty="0" smtClean="0">
                <a:solidFill>
                  <a:schemeClr val="folHlink"/>
                </a:solidFill>
                <a:latin typeface="+mj-lt"/>
              </a:rPr>
              <a:t> T, RL </a:t>
            </a:r>
            <a:r>
              <a:rPr lang="en-US" sz="2800" dirty="0" err="1" smtClean="0">
                <a:solidFill>
                  <a:schemeClr val="folHlink"/>
                </a:solidFill>
                <a:latin typeface="+mj-lt"/>
              </a:rPr>
              <a:t>nhịp</a:t>
            </a:r>
            <a:r>
              <a:rPr lang="en-US" sz="2800" dirty="0" smtClean="0">
                <a:solidFill>
                  <a:schemeClr val="folHlink"/>
                </a:solidFill>
                <a:latin typeface="+mj-lt"/>
              </a:rPr>
              <a:t> </a:t>
            </a:r>
            <a:r>
              <a:rPr lang="en-US" sz="2800" dirty="0" err="1" smtClean="0">
                <a:solidFill>
                  <a:schemeClr val="folHlink"/>
                </a:solidFill>
                <a:latin typeface="+mj-lt"/>
              </a:rPr>
              <a:t>tim</a:t>
            </a:r>
            <a:endParaRPr lang="en-US" sz="2800" dirty="0" smtClean="0">
              <a:solidFill>
                <a:schemeClr val="folHlink"/>
              </a:solidFill>
              <a:latin typeface="+mj-lt"/>
            </a:endParaRPr>
          </a:p>
          <a:p>
            <a:pPr>
              <a:buFont typeface="Wingdings" panose="05000000000000000000" pitchFamily="2" charset="2"/>
              <a:buNone/>
            </a:pPr>
            <a:r>
              <a:rPr lang="en-US" sz="2800" b="1" u="sng" dirty="0" smtClean="0">
                <a:latin typeface="+mj-lt"/>
              </a:rPr>
              <a:t>6. </a:t>
            </a:r>
            <a:r>
              <a:rPr lang="en-US" sz="2800" b="1" u="sng" dirty="0" err="1" smtClean="0">
                <a:latin typeface="+mj-lt"/>
              </a:rPr>
              <a:t>Siêu</a:t>
            </a:r>
            <a:r>
              <a:rPr lang="en-US" sz="2800" b="1" u="sng" dirty="0" smtClean="0">
                <a:latin typeface="+mj-lt"/>
              </a:rPr>
              <a:t> </a:t>
            </a:r>
            <a:r>
              <a:rPr lang="en-US" sz="2800" b="1" u="sng" dirty="0" err="1" smtClean="0">
                <a:latin typeface="+mj-lt"/>
              </a:rPr>
              <a:t>âm</a:t>
            </a:r>
            <a:r>
              <a:rPr lang="en-US" sz="2800" b="1" u="sng" dirty="0" smtClean="0">
                <a:latin typeface="+mj-lt"/>
              </a:rPr>
              <a:t> </a:t>
            </a:r>
            <a:r>
              <a:rPr lang="en-US" sz="2800" b="1" u="sng" dirty="0" err="1" smtClean="0">
                <a:latin typeface="+mj-lt"/>
              </a:rPr>
              <a:t>tim</a:t>
            </a:r>
            <a:r>
              <a:rPr lang="en-US" sz="2800" b="1" u="sng" dirty="0" smtClean="0">
                <a:latin typeface="+mj-lt"/>
              </a:rPr>
              <a:t>:</a:t>
            </a:r>
          </a:p>
          <a:p>
            <a:pPr>
              <a:buFont typeface="Wingdings" panose="05000000000000000000" pitchFamily="2" charset="2"/>
              <a:buNone/>
            </a:pPr>
            <a:r>
              <a:rPr lang="en-US" sz="2800" dirty="0" smtClean="0">
                <a:solidFill>
                  <a:schemeClr val="folHlink"/>
                </a:solidFill>
                <a:latin typeface="+mj-lt"/>
              </a:rPr>
              <a:t>	</a:t>
            </a:r>
            <a:r>
              <a:rPr lang="en-US" sz="2800" dirty="0" err="1" smtClean="0">
                <a:solidFill>
                  <a:schemeClr val="folHlink"/>
                </a:solidFill>
                <a:latin typeface="+mj-lt"/>
              </a:rPr>
              <a:t>Phát</a:t>
            </a:r>
            <a:r>
              <a:rPr lang="en-US" sz="2800" dirty="0" smtClean="0">
                <a:solidFill>
                  <a:schemeClr val="folHlink"/>
                </a:solidFill>
                <a:latin typeface="+mj-lt"/>
              </a:rPr>
              <a:t> </a:t>
            </a:r>
            <a:r>
              <a:rPr lang="en-US" sz="2800" dirty="0" err="1" smtClean="0">
                <a:solidFill>
                  <a:schemeClr val="folHlink"/>
                </a:solidFill>
                <a:latin typeface="+mj-lt"/>
              </a:rPr>
              <a:t>hiện</a:t>
            </a:r>
            <a:r>
              <a:rPr lang="en-US" sz="2800" dirty="0" smtClean="0">
                <a:solidFill>
                  <a:schemeClr val="folHlink"/>
                </a:solidFill>
                <a:latin typeface="+mj-lt"/>
              </a:rPr>
              <a:t> </a:t>
            </a:r>
            <a:r>
              <a:rPr lang="en-US" sz="2800" dirty="0" err="1" smtClean="0">
                <a:solidFill>
                  <a:schemeClr val="folHlink"/>
                </a:solidFill>
                <a:latin typeface="+mj-lt"/>
              </a:rPr>
              <a:t>các</a:t>
            </a:r>
            <a:r>
              <a:rPr lang="en-US" sz="2800" dirty="0" smtClean="0">
                <a:solidFill>
                  <a:schemeClr val="folHlink"/>
                </a:solidFill>
                <a:latin typeface="+mj-lt"/>
              </a:rPr>
              <a:t> </a:t>
            </a:r>
            <a:r>
              <a:rPr lang="en-US" sz="2800" dirty="0" err="1" smtClean="0">
                <a:solidFill>
                  <a:schemeClr val="folHlink"/>
                </a:solidFill>
                <a:latin typeface="+mj-lt"/>
              </a:rPr>
              <a:t>bệnh</a:t>
            </a:r>
            <a:r>
              <a:rPr lang="en-US" sz="2800" dirty="0" smtClean="0">
                <a:solidFill>
                  <a:schemeClr val="folHlink"/>
                </a:solidFill>
                <a:latin typeface="+mj-lt"/>
              </a:rPr>
              <a:t> </a:t>
            </a:r>
            <a:r>
              <a:rPr lang="en-US" sz="2800" dirty="0" err="1" smtClean="0">
                <a:solidFill>
                  <a:schemeClr val="folHlink"/>
                </a:solidFill>
                <a:latin typeface="+mj-lt"/>
              </a:rPr>
              <a:t>lý</a:t>
            </a:r>
            <a:r>
              <a:rPr lang="en-US" sz="2800" dirty="0" smtClean="0">
                <a:solidFill>
                  <a:schemeClr val="folHlink"/>
                </a:solidFill>
                <a:latin typeface="+mj-lt"/>
              </a:rPr>
              <a:t> van </a:t>
            </a:r>
            <a:r>
              <a:rPr lang="en-US" sz="2800" dirty="0" err="1" smtClean="0">
                <a:solidFill>
                  <a:schemeClr val="folHlink"/>
                </a:solidFill>
                <a:latin typeface="+mj-lt"/>
              </a:rPr>
              <a:t>tim</a:t>
            </a:r>
            <a:r>
              <a:rPr lang="en-US" sz="2800" dirty="0" smtClean="0">
                <a:solidFill>
                  <a:schemeClr val="folHlink"/>
                </a:solidFill>
                <a:latin typeface="+mj-lt"/>
              </a:rPr>
              <a:t>, </a:t>
            </a:r>
            <a:r>
              <a:rPr lang="en-US" sz="2800" dirty="0" err="1" smtClean="0">
                <a:solidFill>
                  <a:schemeClr val="folHlink"/>
                </a:solidFill>
                <a:latin typeface="+mj-lt"/>
              </a:rPr>
              <a:t>nốt</a:t>
            </a:r>
            <a:r>
              <a:rPr lang="en-US" sz="2800" dirty="0" smtClean="0">
                <a:solidFill>
                  <a:schemeClr val="folHlink"/>
                </a:solidFill>
                <a:latin typeface="+mj-lt"/>
              </a:rPr>
              <a:t> </a:t>
            </a:r>
            <a:r>
              <a:rPr lang="en-US" sz="2800" dirty="0" err="1" smtClean="0">
                <a:solidFill>
                  <a:schemeClr val="folHlink"/>
                </a:solidFill>
                <a:latin typeface="+mj-lt"/>
              </a:rPr>
              <a:t>sùi</a:t>
            </a:r>
            <a:r>
              <a:rPr lang="en-US" sz="2800" dirty="0" smtClean="0">
                <a:solidFill>
                  <a:schemeClr val="folHlink"/>
                </a:solidFill>
                <a:latin typeface="+mj-lt"/>
              </a:rPr>
              <a:t> do </a:t>
            </a:r>
            <a:r>
              <a:rPr lang="en-US" sz="2800" dirty="0" err="1" smtClean="0">
                <a:solidFill>
                  <a:schemeClr val="folHlink"/>
                </a:solidFill>
                <a:latin typeface="+mj-lt"/>
              </a:rPr>
              <a:t>viêm</a:t>
            </a:r>
            <a:r>
              <a:rPr lang="en-US" sz="2800" dirty="0" smtClean="0">
                <a:solidFill>
                  <a:schemeClr val="folHlink"/>
                </a:solidFill>
                <a:latin typeface="+mj-lt"/>
              </a:rPr>
              <a:t> </a:t>
            </a:r>
            <a:r>
              <a:rPr lang="en-US" sz="2800" dirty="0" err="1" smtClean="0">
                <a:solidFill>
                  <a:schemeClr val="folHlink"/>
                </a:solidFill>
                <a:latin typeface="+mj-lt"/>
              </a:rPr>
              <a:t>nội</a:t>
            </a:r>
            <a:r>
              <a:rPr lang="en-US" sz="2800" dirty="0" smtClean="0">
                <a:solidFill>
                  <a:schemeClr val="folHlink"/>
                </a:solidFill>
                <a:latin typeface="+mj-lt"/>
              </a:rPr>
              <a:t> </a:t>
            </a:r>
            <a:r>
              <a:rPr lang="en-US" sz="2800" dirty="0" err="1" smtClean="0">
                <a:solidFill>
                  <a:schemeClr val="folHlink"/>
                </a:solidFill>
                <a:latin typeface="+mj-lt"/>
              </a:rPr>
              <a:t>tim</a:t>
            </a:r>
            <a:r>
              <a:rPr lang="en-US" sz="2800" dirty="0" smtClean="0">
                <a:solidFill>
                  <a:schemeClr val="folHlink"/>
                </a:solidFill>
                <a:latin typeface="+mj-lt"/>
              </a:rPr>
              <a:t> </a:t>
            </a:r>
            <a:r>
              <a:rPr lang="en-US" sz="2800" dirty="0" err="1" smtClean="0">
                <a:solidFill>
                  <a:schemeClr val="folHlink"/>
                </a:solidFill>
                <a:latin typeface="+mj-lt"/>
              </a:rPr>
              <a:t>mạc</a:t>
            </a:r>
            <a:r>
              <a:rPr lang="en-US" sz="2800" dirty="0" smtClean="0">
                <a:solidFill>
                  <a:schemeClr val="folHlink"/>
                </a:solidFill>
                <a:latin typeface="+mj-lt"/>
              </a:rPr>
              <a:t> </a:t>
            </a:r>
            <a:r>
              <a:rPr lang="en-US" sz="2800" dirty="0" err="1" smtClean="0">
                <a:solidFill>
                  <a:schemeClr val="folHlink"/>
                </a:solidFill>
                <a:latin typeface="+mj-lt"/>
              </a:rPr>
              <a:t>nhiễm</a:t>
            </a:r>
            <a:r>
              <a:rPr lang="en-US" sz="2800" dirty="0" smtClean="0">
                <a:solidFill>
                  <a:schemeClr val="folHlink"/>
                </a:solidFill>
                <a:latin typeface="+mj-lt"/>
              </a:rPr>
              <a:t> </a:t>
            </a:r>
            <a:r>
              <a:rPr lang="en-US" sz="2800" dirty="0" err="1" smtClean="0">
                <a:solidFill>
                  <a:schemeClr val="folHlink"/>
                </a:solidFill>
                <a:latin typeface="+mj-lt"/>
              </a:rPr>
              <a:t>trùng</a:t>
            </a:r>
            <a:r>
              <a:rPr lang="en-US" sz="2800" dirty="0" smtClean="0">
                <a:solidFill>
                  <a:schemeClr val="folHlink"/>
                </a:solidFill>
                <a:latin typeface="+mj-lt"/>
              </a:rPr>
              <a:t>, </a:t>
            </a:r>
            <a:r>
              <a:rPr lang="en-US" sz="2800" dirty="0" err="1" smtClean="0">
                <a:solidFill>
                  <a:schemeClr val="folHlink"/>
                </a:solidFill>
                <a:latin typeface="+mj-lt"/>
              </a:rPr>
              <a:t>rối</a:t>
            </a:r>
            <a:r>
              <a:rPr lang="en-US" sz="2800" dirty="0" smtClean="0">
                <a:solidFill>
                  <a:schemeClr val="folHlink"/>
                </a:solidFill>
                <a:latin typeface="+mj-lt"/>
              </a:rPr>
              <a:t> </a:t>
            </a:r>
            <a:r>
              <a:rPr lang="en-US" sz="2800" dirty="0" err="1" smtClean="0">
                <a:solidFill>
                  <a:schemeClr val="folHlink"/>
                </a:solidFill>
                <a:latin typeface="+mj-lt"/>
              </a:rPr>
              <a:t>loạn</a:t>
            </a:r>
            <a:r>
              <a:rPr lang="en-US" sz="2800" dirty="0" smtClean="0">
                <a:solidFill>
                  <a:schemeClr val="folHlink"/>
                </a:solidFill>
                <a:latin typeface="+mj-lt"/>
              </a:rPr>
              <a:t> </a:t>
            </a:r>
            <a:r>
              <a:rPr lang="en-US" sz="2800" dirty="0" err="1" smtClean="0">
                <a:solidFill>
                  <a:schemeClr val="folHlink"/>
                </a:solidFill>
                <a:latin typeface="+mj-lt"/>
              </a:rPr>
              <a:t>vận</a:t>
            </a:r>
            <a:r>
              <a:rPr lang="en-US" sz="2800" dirty="0" smtClean="0">
                <a:solidFill>
                  <a:schemeClr val="folHlink"/>
                </a:solidFill>
                <a:latin typeface="+mj-lt"/>
              </a:rPr>
              <a:t> </a:t>
            </a:r>
            <a:r>
              <a:rPr lang="en-US" sz="2800" dirty="0" err="1" smtClean="0">
                <a:solidFill>
                  <a:schemeClr val="folHlink"/>
                </a:solidFill>
                <a:latin typeface="+mj-lt"/>
              </a:rPr>
              <a:t>động</a:t>
            </a:r>
            <a:r>
              <a:rPr lang="en-US" sz="2800" dirty="0" smtClean="0">
                <a:solidFill>
                  <a:schemeClr val="folHlink"/>
                </a:solidFill>
                <a:latin typeface="+mj-lt"/>
              </a:rPr>
              <a:t> </a:t>
            </a:r>
            <a:r>
              <a:rPr lang="en-US" sz="2800" dirty="0" err="1" smtClean="0">
                <a:solidFill>
                  <a:schemeClr val="folHlink"/>
                </a:solidFill>
                <a:latin typeface="+mj-lt"/>
              </a:rPr>
              <a:t>vùng</a:t>
            </a:r>
            <a:r>
              <a:rPr lang="en-US" sz="2800" dirty="0" smtClean="0">
                <a:solidFill>
                  <a:schemeClr val="folHlink"/>
                </a:solidFill>
                <a:latin typeface="+mj-lt"/>
              </a:rPr>
              <a:t> </a:t>
            </a:r>
            <a:r>
              <a:rPr lang="en-US" sz="2800" dirty="0" err="1" smtClean="0">
                <a:solidFill>
                  <a:schemeClr val="folHlink"/>
                </a:solidFill>
                <a:latin typeface="+mj-lt"/>
              </a:rPr>
              <a:t>sau</a:t>
            </a:r>
            <a:r>
              <a:rPr lang="en-US" sz="2800" dirty="0" smtClean="0">
                <a:solidFill>
                  <a:schemeClr val="folHlink"/>
                </a:solidFill>
                <a:latin typeface="+mj-lt"/>
              </a:rPr>
              <a:t> </a:t>
            </a:r>
            <a:r>
              <a:rPr lang="en-US" sz="2800" dirty="0" err="1" smtClean="0">
                <a:solidFill>
                  <a:schemeClr val="folHlink"/>
                </a:solidFill>
                <a:latin typeface="+mj-lt"/>
              </a:rPr>
              <a:t>nhồi</a:t>
            </a:r>
            <a:r>
              <a:rPr lang="en-US" sz="2800" dirty="0" smtClean="0">
                <a:solidFill>
                  <a:schemeClr val="folHlink"/>
                </a:solidFill>
                <a:latin typeface="+mj-lt"/>
              </a:rPr>
              <a:t> </a:t>
            </a:r>
            <a:r>
              <a:rPr lang="en-US" sz="2800" dirty="0" err="1" smtClean="0">
                <a:solidFill>
                  <a:schemeClr val="folHlink"/>
                </a:solidFill>
                <a:latin typeface="+mj-lt"/>
              </a:rPr>
              <a:t>máu</a:t>
            </a:r>
            <a:r>
              <a:rPr lang="en-US" sz="2800" dirty="0" smtClean="0">
                <a:solidFill>
                  <a:schemeClr val="folHlink"/>
                </a:solidFill>
                <a:latin typeface="+mj-lt"/>
              </a:rPr>
              <a:t> </a:t>
            </a:r>
            <a:r>
              <a:rPr lang="en-US" sz="2800" dirty="0" err="1" smtClean="0">
                <a:solidFill>
                  <a:schemeClr val="folHlink"/>
                </a:solidFill>
                <a:latin typeface="+mj-lt"/>
              </a:rPr>
              <a:t>cơ</a:t>
            </a:r>
            <a:r>
              <a:rPr lang="en-US" sz="2800" dirty="0" smtClean="0">
                <a:solidFill>
                  <a:schemeClr val="folHlink"/>
                </a:solidFill>
                <a:latin typeface="+mj-lt"/>
              </a:rPr>
              <a:t> </a:t>
            </a:r>
            <a:r>
              <a:rPr lang="en-US" sz="2800" dirty="0" err="1" smtClean="0">
                <a:solidFill>
                  <a:schemeClr val="folHlink"/>
                </a:solidFill>
                <a:latin typeface="+mj-lt"/>
              </a:rPr>
              <a:t>tim</a:t>
            </a:r>
            <a:r>
              <a:rPr lang="en-US" sz="2800" dirty="0" smtClean="0">
                <a:solidFill>
                  <a:schemeClr val="folHlink"/>
                </a:solidFill>
                <a:latin typeface="+mj-lt"/>
              </a:rPr>
              <a:t>, </a:t>
            </a:r>
            <a:r>
              <a:rPr lang="en-US" sz="2800" dirty="0" err="1" smtClean="0">
                <a:solidFill>
                  <a:schemeClr val="folHlink"/>
                </a:solidFill>
                <a:latin typeface="+mj-lt"/>
              </a:rPr>
              <a:t>giảm</a:t>
            </a:r>
            <a:r>
              <a:rPr lang="en-US" sz="2800" dirty="0" smtClean="0">
                <a:solidFill>
                  <a:schemeClr val="folHlink"/>
                </a:solidFill>
                <a:latin typeface="+mj-lt"/>
              </a:rPr>
              <a:t> </a:t>
            </a:r>
            <a:r>
              <a:rPr lang="en-US" sz="2800" dirty="0" err="1" smtClean="0">
                <a:solidFill>
                  <a:schemeClr val="folHlink"/>
                </a:solidFill>
                <a:latin typeface="+mj-lt"/>
              </a:rPr>
              <a:t>chức</a:t>
            </a:r>
            <a:r>
              <a:rPr lang="en-US" sz="2800" dirty="0" smtClean="0">
                <a:solidFill>
                  <a:schemeClr val="folHlink"/>
                </a:solidFill>
                <a:latin typeface="+mj-lt"/>
              </a:rPr>
              <a:t> </a:t>
            </a:r>
            <a:r>
              <a:rPr lang="en-US" sz="2800" dirty="0" err="1" smtClean="0">
                <a:solidFill>
                  <a:schemeClr val="folHlink"/>
                </a:solidFill>
                <a:latin typeface="+mj-lt"/>
              </a:rPr>
              <a:t>năng</a:t>
            </a:r>
            <a:r>
              <a:rPr lang="en-US" sz="2800" dirty="0" smtClean="0">
                <a:solidFill>
                  <a:schemeClr val="folHlink"/>
                </a:solidFill>
                <a:latin typeface="+mj-lt"/>
              </a:rPr>
              <a:t> </a:t>
            </a:r>
            <a:r>
              <a:rPr lang="en-US" sz="2800" dirty="0" err="1" smtClean="0">
                <a:solidFill>
                  <a:schemeClr val="folHlink"/>
                </a:solidFill>
                <a:latin typeface="+mj-lt"/>
              </a:rPr>
              <a:t>tâm</a:t>
            </a:r>
            <a:r>
              <a:rPr lang="en-US" sz="2800" dirty="0" smtClean="0">
                <a:solidFill>
                  <a:schemeClr val="folHlink"/>
                </a:solidFill>
                <a:latin typeface="+mj-lt"/>
              </a:rPr>
              <a:t> </a:t>
            </a:r>
            <a:r>
              <a:rPr lang="en-US" sz="2800" dirty="0" err="1" smtClean="0">
                <a:solidFill>
                  <a:schemeClr val="folHlink"/>
                </a:solidFill>
                <a:latin typeface="+mj-lt"/>
              </a:rPr>
              <a:t>thu</a:t>
            </a:r>
            <a:r>
              <a:rPr lang="en-US" sz="2800" dirty="0" smtClean="0">
                <a:solidFill>
                  <a:schemeClr val="folHlink"/>
                </a:solidFill>
                <a:latin typeface="+mj-lt"/>
              </a:rPr>
              <a:t> </a:t>
            </a:r>
            <a:r>
              <a:rPr lang="en-US" sz="2800" dirty="0" err="1" smtClean="0">
                <a:solidFill>
                  <a:schemeClr val="folHlink"/>
                </a:solidFill>
                <a:latin typeface="+mj-lt"/>
              </a:rPr>
              <a:t>thất</a:t>
            </a:r>
            <a:r>
              <a:rPr lang="en-US" sz="2800" dirty="0" smtClean="0">
                <a:solidFill>
                  <a:schemeClr val="folHlink"/>
                </a:solidFill>
                <a:latin typeface="+mj-lt"/>
              </a:rPr>
              <a:t> T.</a:t>
            </a:r>
          </a:p>
        </p:txBody>
      </p:sp>
    </p:spTree>
    <p:extLst>
      <p:ext uri="{BB962C8B-B14F-4D97-AF65-F5344CB8AC3E}">
        <p14:creationId xmlns:p14="http://schemas.microsoft.com/office/powerpoint/2010/main" val="2366377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328613" y="1941513"/>
            <a:ext cx="8586787" cy="4114800"/>
          </a:xfrm>
          <a:prstGeom prst="rect">
            <a:avLst/>
          </a:prstGeom>
        </p:spPr>
        <p:txBody>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r>
              <a:rPr lang="en-US" sz="2400" dirty="0" err="1" smtClean="0">
                <a:latin typeface="VNI-Helve" pitchFamily="2" charset="0"/>
              </a:rPr>
              <a:t>Thoâng</a:t>
            </a:r>
            <a:r>
              <a:rPr lang="en-US" sz="2400" dirty="0" smtClean="0">
                <a:latin typeface="VNI-Helve" pitchFamily="2" charset="0"/>
              </a:rPr>
              <a:t> </a:t>
            </a:r>
            <a:r>
              <a:rPr lang="en-US" sz="2400" dirty="0" err="1" smtClean="0">
                <a:latin typeface="VNI-Helve" pitchFamily="2" charset="0"/>
              </a:rPr>
              <a:t>tim</a:t>
            </a:r>
            <a:r>
              <a:rPr lang="en-US" sz="2400" dirty="0" smtClean="0">
                <a:latin typeface="VNI-Helve" pitchFamily="2" charset="0"/>
              </a:rPr>
              <a:t> </a:t>
            </a:r>
            <a:r>
              <a:rPr lang="en-US" sz="2400" dirty="0" err="1" smtClean="0">
                <a:latin typeface="VNI-Helve" pitchFamily="2" charset="0"/>
              </a:rPr>
              <a:t>traùi</a:t>
            </a:r>
            <a:r>
              <a:rPr lang="en-US" sz="2400" dirty="0" smtClean="0">
                <a:latin typeface="VNI-Helve" pitchFamily="2" charset="0"/>
              </a:rPr>
              <a:t> </a:t>
            </a:r>
            <a:r>
              <a:rPr lang="en-US" sz="2400" dirty="0" err="1" smtClean="0">
                <a:latin typeface="VNI-Helve" pitchFamily="2" charset="0"/>
              </a:rPr>
              <a:t>vaø</a:t>
            </a:r>
            <a:r>
              <a:rPr lang="en-US" sz="2400" dirty="0" smtClean="0">
                <a:latin typeface="VNI-Helve" pitchFamily="2" charset="0"/>
              </a:rPr>
              <a:t> </a:t>
            </a:r>
            <a:r>
              <a:rPr lang="en-US" sz="2400" dirty="0" err="1" smtClean="0">
                <a:latin typeface="VNI-Helve" pitchFamily="2" charset="0"/>
              </a:rPr>
              <a:t>chuïp</a:t>
            </a:r>
            <a:r>
              <a:rPr lang="en-US" sz="2400" dirty="0" smtClean="0">
                <a:latin typeface="VNI-Helve" pitchFamily="2" charset="0"/>
              </a:rPr>
              <a:t> </a:t>
            </a:r>
            <a:r>
              <a:rPr lang="en-US" sz="2400" dirty="0" err="1" smtClean="0">
                <a:latin typeface="VNI-Helve" pitchFamily="2" charset="0"/>
              </a:rPr>
              <a:t>maïch</a:t>
            </a:r>
            <a:r>
              <a:rPr lang="en-US" sz="2400" dirty="0" smtClean="0">
                <a:latin typeface="VNI-Helve" pitchFamily="2" charset="0"/>
              </a:rPr>
              <a:t> </a:t>
            </a:r>
            <a:r>
              <a:rPr lang="en-US" sz="2400" dirty="0" err="1" smtClean="0">
                <a:latin typeface="VNI-Helve" pitchFamily="2" charset="0"/>
              </a:rPr>
              <a:t>vaønh</a:t>
            </a:r>
            <a:r>
              <a:rPr lang="en-US" sz="2400" dirty="0" smtClean="0">
                <a:latin typeface="VNI-Helve" pitchFamily="2" charset="0"/>
              </a:rPr>
              <a:t>: </a:t>
            </a:r>
          </a:p>
          <a:p>
            <a:pPr lvl="1"/>
            <a:r>
              <a:rPr lang="en-US" sz="2000" dirty="0" err="1" smtClean="0">
                <a:latin typeface="VNI-Helve" pitchFamily="2" charset="0"/>
              </a:rPr>
              <a:t>Trong</a:t>
            </a:r>
            <a:r>
              <a:rPr lang="en-US" sz="2000" dirty="0" smtClean="0">
                <a:latin typeface="VNI-Helve" pitchFamily="2" charset="0"/>
              </a:rPr>
              <a:t> NMCT </a:t>
            </a:r>
            <a:r>
              <a:rPr lang="en-US" sz="2000" dirty="0" err="1" smtClean="0">
                <a:latin typeface="VNI-Helve" pitchFamily="2" charset="0"/>
              </a:rPr>
              <a:t>caáp</a:t>
            </a:r>
            <a:endParaRPr lang="en-US" sz="2000" dirty="0" smtClean="0">
              <a:latin typeface="VNI-Helve" pitchFamily="2" charset="0"/>
            </a:endParaRPr>
          </a:p>
          <a:p>
            <a:r>
              <a:rPr lang="en-US" sz="2400" dirty="0" err="1" smtClean="0">
                <a:latin typeface="VNI-Helve" pitchFamily="2" charset="0"/>
              </a:rPr>
              <a:t>Thoâng</a:t>
            </a:r>
            <a:r>
              <a:rPr lang="en-US" sz="2400" dirty="0" smtClean="0">
                <a:latin typeface="VNI-Helve" pitchFamily="2" charset="0"/>
              </a:rPr>
              <a:t> </a:t>
            </a:r>
            <a:r>
              <a:rPr lang="en-US" sz="2400" dirty="0" err="1" smtClean="0">
                <a:latin typeface="VNI-Helve" pitchFamily="2" charset="0"/>
              </a:rPr>
              <a:t>tim</a:t>
            </a:r>
            <a:r>
              <a:rPr lang="en-US" sz="2400" dirty="0" smtClean="0">
                <a:latin typeface="VNI-Helve" pitchFamily="2" charset="0"/>
              </a:rPr>
              <a:t> </a:t>
            </a:r>
            <a:r>
              <a:rPr lang="en-US" sz="2400" dirty="0" err="1" smtClean="0">
                <a:latin typeface="VNI-Helve" pitchFamily="2" charset="0"/>
              </a:rPr>
              <a:t>phaûi</a:t>
            </a:r>
            <a:r>
              <a:rPr lang="en-US" sz="2400" dirty="0" smtClean="0">
                <a:latin typeface="VNI-Helve" pitchFamily="2" charset="0"/>
              </a:rPr>
              <a:t> </a:t>
            </a:r>
            <a:r>
              <a:rPr lang="en-US" sz="2400" dirty="0" err="1" smtClean="0">
                <a:latin typeface="VNI-Helve" pitchFamily="2" charset="0"/>
              </a:rPr>
              <a:t>vôùi</a:t>
            </a:r>
            <a:r>
              <a:rPr lang="en-US" sz="2400" dirty="0" smtClean="0">
                <a:latin typeface="VNI-Helve" pitchFamily="2" charset="0"/>
              </a:rPr>
              <a:t> </a:t>
            </a:r>
            <a:r>
              <a:rPr lang="en-US" sz="2400" dirty="0" err="1" smtClean="0">
                <a:latin typeface="VNI-Helve" pitchFamily="2" charset="0"/>
              </a:rPr>
              <a:t>oáng</a:t>
            </a:r>
            <a:r>
              <a:rPr lang="en-US" sz="2400" dirty="0" smtClean="0">
                <a:latin typeface="VNI-Helve" pitchFamily="2" charset="0"/>
              </a:rPr>
              <a:t> </a:t>
            </a:r>
            <a:r>
              <a:rPr lang="en-US" sz="2400" dirty="0" err="1" smtClean="0">
                <a:latin typeface="VNI-Helve" pitchFamily="2" charset="0"/>
              </a:rPr>
              <a:t>thoâng</a:t>
            </a:r>
            <a:r>
              <a:rPr lang="en-US" sz="2400" dirty="0" smtClean="0">
                <a:latin typeface="VNI-Helve" pitchFamily="2" charset="0"/>
              </a:rPr>
              <a:t> Swan – </a:t>
            </a:r>
            <a:r>
              <a:rPr lang="en-US" sz="2400" dirty="0" err="1" smtClean="0">
                <a:latin typeface="VNI-Helve" pitchFamily="2" charset="0"/>
              </a:rPr>
              <a:t>Ganz</a:t>
            </a:r>
            <a:r>
              <a:rPr lang="en-US" sz="2400" dirty="0" smtClean="0">
                <a:latin typeface="VNI-Helve" pitchFamily="2" charset="0"/>
              </a:rPr>
              <a:t>: </a:t>
            </a:r>
          </a:p>
          <a:p>
            <a:pPr lvl="1"/>
            <a:r>
              <a:rPr lang="en-US" sz="2000" dirty="0" smtClean="0">
                <a:latin typeface="VNI-Helve" pitchFamily="2" charset="0"/>
              </a:rPr>
              <a:t>AL </a:t>
            </a:r>
            <a:r>
              <a:rPr lang="en-US" sz="2000" dirty="0" err="1" smtClean="0">
                <a:latin typeface="VNI-Helve" pitchFamily="2" charset="0"/>
              </a:rPr>
              <a:t>mao</a:t>
            </a:r>
            <a:r>
              <a:rPr lang="en-US" sz="2000" dirty="0" smtClean="0">
                <a:latin typeface="VNI-Helve" pitchFamily="2" charset="0"/>
              </a:rPr>
              <a:t> </a:t>
            </a:r>
            <a:r>
              <a:rPr lang="en-US" sz="2000" dirty="0" err="1" smtClean="0">
                <a:latin typeface="VNI-Helve" pitchFamily="2" charset="0"/>
              </a:rPr>
              <a:t>maïch</a:t>
            </a:r>
            <a:r>
              <a:rPr lang="en-US" sz="2000" dirty="0" smtClean="0">
                <a:latin typeface="VNI-Helve" pitchFamily="2" charset="0"/>
              </a:rPr>
              <a:t> </a:t>
            </a:r>
            <a:r>
              <a:rPr lang="en-US" sz="2000" dirty="0" err="1" smtClean="0">
                <a:latin typeface="VNI-Helve" pitchFamily="2" charset="0"/>
              </a:rPr>
              <a:t>phoåi</a:t>
            </a:r>
            <a:r>
              <a:rPr lang="en-US" sz="2000" dirty="0" smtClean="0">
                <a:latin typeface="VNI-Helve" pitchFamily="2" charset="0"/>
              </a:rPr>
              <a:t> </a:t>
            </a:r>
            <a:r>
              <a:rPr lang="en-US" sz="2000" dirty="0" err="1" smtClean="0">
                <a:latin typeface="VNI-Helve" pitchFamily="2" charset="0"/>
              </a:rPr>
              <a:t>giuùp</a:t>
            </a:r>
            <a:r>
              <a:rPr lang="en-US" sz="2000" dirty="0" smtClean="0">
                <a:latin typeface="VNI-Helve" pitchFamily="2" charset="0"/>
              </a:rPr>
              <a:t> </a:t>
            </a:r>
            <a:r>
              <a:rPr lang="en-US" sz="2000" dirty="0" err="1" smtClean="0">
                <a:latin typeface="VNI-Helve" pitchFamily="2" charset="0"/>
              </a:rPr>
              <a:t>chaån</a:t>
            </a:r>
            <a:r>
              <a:rPr lang="en-US" sz="2000" dirty="0" smtClean="0">
                <a:latin typeface="VNI-Helve" pitchFamily="2" charset="0"/>
              </a:rPr>
              <a:t> </a:t>
            </a:r>
            <a:r>
              <a:rPr lang="en-US" sz="2000" dirty="0" err="1" smtClean="0">
                <a:latin typeface="VNI-Helve" pitchFamily="2" charset="0"/>
              </a:rPr>
              <a:t>ñoaùn</a:t>
            </a:r>
            <a:r>
              <a:rPr lang="en-US" sz="2000" dirty="0" smtClean="0">
                <a:latin typeface="VNI-Helve" pitchFamily="2" charset="0"/>
              </a:rPr>
              <a:t> </a:t>
            </a:r>
            <a:r>
              <a:rPr lang="en-US" sz="2000" dirty="0" err="1" smtClean="0">
                <a:latin typeface="VNI-Helve" pitchFamily="2" charset="0"/>
              </a:rPr>
              <a:t>phaân</a:t>
            </a:r>
            <a:r>
              <a:rPr lang="en-US" sz="2000" dirty="0" smtClean="0">
                <a:latin typeface="VNI-Helve" pitchFamily="2" charset="0"/>
              </a:rPr>
              <a:t> </a:t>
            </a:r>
            <a:r>
              <a:rPr lang="en-US" sz="2000" dirty="0" err="1" smtClean="0">
                <a:latin typeface="VNI-Helve" pitchFamily="2" charset="0"/>
              </a:rPr>
              <a:t>bieät</a:t>
            </a:r>
            <a:r>
              <a:rPr lang="en-US" sz="2000" dirty="0" smtClean="0">
                <a:latin typeface="VNI-Helve" pitchFamily="2" charset="0"/>
              </a:rPr>
              <a:t> PPC do </a:t>
            </a:r>
            <a:r>
              <a:rPr lang="en-US" sz="2000" dirty="0" err="1" smtClean="0">
                <a:latin typeface="VNI-Helve" pitchFamily="2" charset="0"/>
              </a:rPr>
              <a:t>tim</a:t>
            </a:r>
            <a:r>
              <a:rPr lang="en-US" sz="2000" dirty="0" smtClean="0">
                <a:latin typeface="VNI-Helve" pitchFamily="2" charset="0"/>
              </a:rPr>
              <a:t> </a:t>
            </a:r>
            <a:r>
              <a:rPr lang="en-US" sz="2000" dirty="0" err="1" smtClean="0">
                <a:latin typeface="VNI-Helve" pitchFamily="2" charset="0"/>
              </a:rPr>
              <a:t>vôùi</a:t>
            </a:r>
            <a:r>
              <a:rPr lang="en-US" sz="2000" dirty="0" smtClean="0">
                <a:latin typeface="VNI-Helve" pitchFamily="2" charset="0"/>
              </a:rPr>
              <a:t> PPC </a:t>
            </a:r>
            <a:r>
              <a:rPr lang="en-US" sz="2000" dirty="0" err="1" smtClean="0">
                <a:latin typeface="VNI-Helve" pitchFamily="2" charset="0"/>
              </a:rPr>
              <a:t>khoâng</a:t>
            </a:r>
            <a:r>
              <a:rPr lang="en-US" sz="2000" dirty="0" smtClean="0">
                <a:latin typeface="VNI-Helve" pitchFamily="2" charset="0"/>
              </a:rPr>
              <a:t> do </a:t>
            </a:r>
            <a:r>
              <a:rPr lang="en-US" sz="2000" dirty="0" err="1" smtClean="0">
                <a:latin typeface="VNI-Helve" pitchFamily="2" charset="0"/>
              </a:rPr>
              <a:t>tim.</a:t>
            </a:r>
            <a:r>
              <a:rPr lang="en-US" sz="2000" dirty="0" smtClean="0">
                <a:latin typeface="VNI-Helve" pitchFamily="2" charset="0"/>
              </a:rPr>
              <a:t> </a:t>
            </a:r>
          </a:p>
          <a:p>
            <a:pPr lvl="1"/>
            <a:r>
              <a:rPr lang="en-US" sz="2000" dirty="0" err="1" smtClean="0">
                <a:latin typeface="VNI-Helve" pitchFamily="2" charset="0"/>
              </a:rPr>
              <a:t>Cung</a:t>
            </a:r>
            <a:r>
              <a:rPr lang="en-US" sz="2000" dirty="0" smtClean="0">
                <a:latin typeface="VNI-Helve" pitchFamily="2" charset="0"/>
              </a:rPr>
              <a:t> </a:t>
            </a:r>
            <a:r>
              <a:rPr lang="en-US" sz="2000" dirty="0" err="1" smtClean="0">
                <a:latin typeface="VNI-Helve" pitchFamily="2" charset="0"/>
              </a:rPr>
              <a:t>löôïng</a:t>
            </a:r>
            <a:r>
              <a:rPr lang="en-US" sz="2000" dirty="0" smtClean="0">
                <a:latin typeface="VNI-Helve" pitchFamily="2" charset="0"/>
              </a:rPr>
              <a:t> </a:t>
            </a:r>
            <a:r>
              <a:rPr lang="en-US" sz="2000" dirty="0" err="1" smtClean="0">
                <a:latin typeface="VNI-Helve" pitchFamily="2" charset="0"/>
              </a:rPr>
              <a:t>tim</a:t>
            </a:r>
            <a:r>
              <a:rPr lang="en-US" sz="2000" dirty="0" smtClean="0">
                <a:latin typeface="VNI-Helve" pitchFamily="2" charset="0"/>
              </a:rPr>
              <a:t>, </a:t>
            </a:r>
            <a:r>
              <a:rPr lang="en-US" sz="2000" dirty="0" err="1" smtClean="0">
                <a:latin typeface="VNI-Helve" pitchFamily="2" charset="0"/>
              </a:rPr>
              <a:t>aùp</a:t>
            </a:r>
            <a:r>
              <a:rPr lang="en-US" sz="2000" dirty="0" smtClean="0">
                <a:latin typeface="VNI-Helve" pitchFamily="2" charset="0"/>
              </a:rPr>
              <a:t> </a:t>
            </a:r>
            <a:r>
              <a:rPr lang="en-US" sz="2000" dirty="0" err="1" smtClean="0">
                <a:latin typeface="VNI-Helve" pitchFamily="2" charset="0"/>
              </a:rPr>
              <a:t>löïc</a:t>
            </a:r>
            <a:r>
              <a:rPr lang="en-US" sz="2000" dirty="0" smtClean="0">
                <a:latin typeface="VNI-Helve" pitchFamily="2" charset="0"/>
              </a:rPr>
              <a:t> </a:t>
            </a:r>
            <a:r>
              <a:rPr lang="en-US" sz="2000" dirty="0" err="1" smtClean="0">
                <a:latin typeface="VNI-Helve" pitchFamily="2" charset="0"/>
              </a:rPr>
              <a:t>vaø</a:t>
            </a:r>
            <a:r>
              <a:rPr lang="en-US" sz="2000" dirty="0" smtClean="0">
                <a:latin typeface="VNI-Helve" pitchFamily="2" charset="0"/>
              </a:rPr>
              <a:t> </a:t>
            </a:r>
            <a:r>
              <a:rPr lang="en-US" sz="2000" dirty="0" err="1" smtClean="0">
                <a:latin typeface="VNI-Helve" pitchFamily="2" charset="0"/>
              </a:rPr>
              <a:t>ñoä</a:t>
            </a:r>
            <a:r>
              <a:rPr lang="en-US" sz="2000" dirty="0" smtClean="0">
                <a:latin typeface="VNI-Helve" pitchFamily="2" charset="0"/>
              </a:rPr>
              <a:t> </a:t>
            </a:r>
            <a:r>
              <a:rPr lang="en-US" sz="2000" dirty="0" err="1" smtClean="0">
                <a:latin typeface="VNI-Helve" pitchFamily="2" charset="0"/>
              </a:rPr>
              <a:t>baûo</a:t>
            </a:r>
            <a:r>
              <a:rPr lang="en-US" sz="2000" dirty="0" smtClean="0">
                <a:latin typeface="VNI-Helve" pitchFamily="2" charset="0"/>
              </a:rPr>
              <a:t> </a:t>
            </a:r>
            <a:r>
              <a:rPr lang="en-US" sz="2000" dirty="0" err="1" smtClean="0">
                <a:latin typeface="VNI-Helve" pitchFamily="2" charset="0"/>
              </a:rPr>
              <a:t>hoøa</a:t>
            </a:r>
            <a:r>
              <a:rPr lang="en-US" sz="2000" dirty="0" smtClean="0">
                <a:latin typeface="VNI-Helve" pitchFamily="2" charset="0"/>
              </a:rPr>
              <a:t> oxy </a:t>
            </a:r>
            <a:r>
              <a:rPr lang="en-US" sz="2000" dirty="0" err="1" smtClean="0">
                <a:latin typeface="VNI-Helve" pitchFamily="2" charset="0"/>
              </a:rPr>
              <a:t>ôù</a:t>
            </a:r>
            <a:r>
              <a:rPr lang="en-US" sz="2000" dirty="0" smtClean="0">
                <a:latin typeface="VNI-Helve" pitchFamily="2" charset="0"/>
              </a:rPr>
              <a:t> </a:t>
            </a:r>
            <a:r>
              <a:rPr lang="en-US" sz="2000" dirty="0" err="1" smtClean="0">
                <a:latin typeface="VNI-Helve" pitchFamily="2" charset="0"/>
              </a:rPr>
              <a:t>moät</a:t>
            </a:r>
            <a:r>
              <a:rPr lang="en-US" sz="2000" dirty="0" smtClean="0">
                <a:latin typeface="VNI-Helve" pitchFamily="2" charset="0"/>
              </a:rPr>
              <a:t> </a:t>
            </a:r>
            <a:r>
              <a:rPr lang="en-US" sz="2000" dirty="0" err="1" smtClean="0">
                <a:latin typeface="VNI-Helve" pitchFamily="2" charset="0"/>
              </a:rPr>
              <a:t>soá</a:t>
            </a:r>
            <a:r>
              <a:rPr lang="en-US" sz="2000" dirty="0" smtClean="0">
                <a:latin typeface="VNI-Helve" pitchFamily="2" charset="0"/>
              </a:rPr>
              <a:t> </a:t>
            </a:r>
            <a:r>
              <a:rPr lang="en-US" sz="2000" dirty="0" err="1" smtClean="0">
                <a:latin typeface="VNI-Helve" pitchFamily="2" charset="0"/>
              </a:rPr>
              <a:t>buoàng</a:t>
            </a:r>
            <a:r>
              <a:rPr lang="en-US" sz="2000" dirty="0" smtClean="0">
                <a:latin typeface="VNI-Helve" pitchFamily="2" charset="0"/>
              </a:rPr>
              <a:t> </a:t>
            </a:r>
            <a:r>
              <a:rPr lang="en-US" sz="2000" dirty="0" err="1" smtClean="0">
                <a:latin typeface="VNI-Helve" pitchFamily="2" charset="0"/>
              </a:rPr>
              <a:t>tim</a:t>
            </a:r>
            <a:endParaRPr lang="en-US" sz="2000" dirty="0" smtClean="0">
              <a:latin typeface="VNI-Helve" pitchFamily="2" charset="0"/>
            </a:endParaRPr>
          </a:p>
          <a:p>
            <a:pPr lvl="1"/>
            <a:r>
              <a:rPr lang="en-US" sz="2000" dirty="0" err="1" smtClean="0">
                <a:latin typeface="VNI-Helve" pitchFamily="2" charset="0"/>
              </a:rPr>
              <a:t>Soùng</a:t>
            </a:r>
            <a:r>
              <a:rPr lang="en-US" sz="2000" dirty="0" smtClean="0">
                <a:latin typeface="VNI-Helve" pitchFamily="2" charset="0"/>
              </a:rPr>
              <a:t> v </a:t>
            </a:r>
            <a:r>
              <a:rPr lang="en-US" sz="2000" dirty="0" err="1" smtClean="0">
                <a:latin typeface="VNI-Helve" pitchFamily="2" charset="0"/>
              </a:rPr>
              <a:t>khoång</a:t>
            </a:r>
            <a:r>
              <a:rPr lang="en-US" sz="2000" dirty="0" smtClean="0">
                <a:latin typeface="VNI-Helve" pitchFamily="2" charset="0"/>
              </a:rPr>
              <a:t> </a:t>
            </a:r>
            <a:r>
              <a:rPr lang="en-US" sz="2000" dirty="0" err="1" smtClean="0">
                <a:latin typeface="VNI-Helve" pitchFamily="2" charset="0"/>
              </a:rPr>
              <a:t>loà</a:t>
            </a:r>
            <a:r>
              <a:rPr lang="en-US" sz="2000" dirty="0" smtClean="0">
                <a:latin typeface="VNI-Helve" pitchFamily="2" charset="0"/>
              </a:rPr>
              <a:t> </a:t>
            </a:r>
            <a:r>
              <a:rPr lang="en-US" sz="2000" dirty="0" err="1" smtClean="0">
                <a:latin typeface="VNI-Helve" pitchFamily="2" charset="0"/>
              </a:rPr>
              <a:t>ôû</a:t>
            </a:r>
            <a:r>
              <a:rPr lang="en-US" sz="2000" dirty="0" smtClean="0">
                <a:latin typeface="VNI-Helve" pitchFamily="2" charset="0"/>
              </a:rPr>
              <a:t> </a:t>
            </a:r>
            <a:r>
              <a:rPr lang="en-US" sz="2000" dirty="0" err="1" smtClean="0">
                <a:latin typeface="VNI-Helve" pitchFamily="2" charset="0"/>
              </a:rPr>
              <a:t>ñöôøng</a:t>
            </a:r>
            <a:r>
              <a:rPr lang="en-US" sz="2000" dirty="0" smtClean="0">
                <a:latin typeface="VNI-Helve" pitchFamily="2" charset="0"/>
              </a:rPr>
              <a:t> </a:t>
            </a:r>
            <a:r>
              <a:rPr lang="en-US" sz="2000" dirty="0" err="1" smtClean="0">
                <a:latin typeface="VNI-Helve" pitchFamily="2" charset="0"/>
              </a:rPr>
              <a:t>bieåu</a:t>
            </a:r>
            <a:r>
              <a:rPr lang="en-US" sz="2000" dirty="0" smtClean="0">
                <a:latin typeface="VNI-Helve" pitchFamily="2" charset="0"/>
              </a:rPr>
              <a:t> </a:t>
            </a:r>
            <a:r>
              <a:rPr lang="en-US" sz="2000" dirty="0" err="1" smtClean="0">
                <a:latin typeface="VNI-Helve" pitchFamily="2" charset="0"/>
              </a:rPr>
              <a:t>dieãn</a:t>
            </a:r>
            <a:r>
              <a:rPr lang="en-US" sz="2000" dirty="0" smtClean="0">
                <a:latin typeface="VNI-Helve" pitchFamily="2" charset="0"/>
              </a:rPr>
              <a:t> </a:t>
            </a:r>
            <a:r>
              <a:rPr lang="en-US" sz="2000" dirty="0" err="1" smtClean="0">
                <a:latin typeface="VNI-Helve" pitchFamily="2" charset="0"/>
              </a:rPr>
              <a:t>aùp</a:t>
            </a:r>
            <a:r>
              <a:rPr lang="en-US" sz="2000" dirty="0" smtClean="0">
                <a:latin typeface="VNI-Helve" pitchFamily="2" charset="0"/>
              </a:rPr>
              <a:t> </a:t>
            </a:r>
            <a:r>
              <a:rPr lang="en-US" sz="2000" dirty="0" err="1" smtClean="0">
                <a:latin typeface="VNI-Helve" pitchFamily="2" charset="0"/>
              </a:rPr>
              <a:t>löïc</a:t>
            </a:r>
            <a:r>
              <a:rPr lang="en-US" sz="2000" dirty="0" smtClean="0">
                <a:latin typeface="VNI-Helve" pitchFamily="2" charset="0"/>
              </a:rPr>
              <a:t> </a:t>
            </a:r>
            <a:r>
              <a:rPr lang="en-US" sz="2000" dirty="0" err="1" smtClean="0">
                <a:latin typeface="VNI-Helve" pitchFamily="2" charset="0"/>
              </a:rPr>
              <a:t>mao</a:t>
            </a:r>
            <a:r>
              <a:rPr lang="en-US" sz="2000" dirty="0" smtClean="0">
                <a:latin typeface="VNI-Helve" pitchFamily="2" charset="0"/>
              </a:rPr>
              <a:t> </a:t>
            </a:r>
            <a:r>
              <a:rPr lang="en-US" sz="2000" dirty="0" err="1" smtClean="0">
                <a:latin typeface="VNI-Helve" pitchFamily="2" charset="0"/>
              </a:rPr>
              <a:t>maïch</a:t>
            </a:r>
            <a:r>
              <a:rPr lang="en-US" sz="2000" dirty="0" smtClean="0">
                <a:latin typeface="VNI-Helve" pitchFamily="2" charset="0"/>
              </a:rPr>
              <a:t> </a:t>
            </a:r>
            <a:r>
              <a:rPr lang="en-US" sz="2000" dirty="0" err="1" smtClean="0">
                <a:latin typeface="VNI-Helve" pitchFamily="2" charset="0"/>
              </a:rPr>
              <a:t>phoåi</a:t>
            </a:r>
            <a:r>
              <a:rPr lang="en-US" sz="2000" dirty="0" smtClean="0">
                <a:latin typeface="VNI-Helve" pitchFamily="2" charset="0"/>
              </a:rPr>
              <a:t> (</a:t>
            </a:r>
            <a:r>
              <a:rPr lang="en-US" sz="2000" dirty="0" err="1" smtClean="0">
                <a:latin typeface="VNI-Helve" pitchFamily="2" charset="0"/>
              </a:rPr>
              <a:t>hôû</a:t>
            </a:r>
            <a:r>
              <a:rPr lang="en-US" sz="2000" dirty="0" smtClean="0">
                <a:latin typeface="VNI-Helve" pitchFamily="2" charset="0"/>
              </a:rPr>
              <a:t> van 2 </a:t>
            </a:r>
            <a:r>
              <a:rPr lang="en-US" sz="2000" dirty="0" err="1" smtClean="0">
                <a:latin typeface="VNI-Helve" pitchFamily="2" charset="0"/>
              </a:rPr>
              <a:t>laù</a:t>
            </a:r>
            <a:r>
              <a:rPr lang="en-US" sz="2000" dirty="0" smtClean="0">
                <a:latin typeface="VNI-Helve" pitchFamily="2" charset="0"/>
              </a:rPr>
              <a:t> </a:t>
            </a:r>
            <a:r>
              <a:rPr lang="en-US" sz="2000" dirty="0" err="1" smtClean="0">
                <a:latin typeface="VNI-Helve" pitchFamily="2" charset="0"/>
              </a:rPr>
              <a:t>caáp</a:t>
            </a:r>
            <a:r>
              <a:rPr lang="en-US" sz="2000" dirty="0" smtClean="0">
                <a:latin typeface="VNI-Helve" pitchFamily="2" charset="0"/>
              </a:rPr>
              <a:t>). </a:t>
            </a:r>
          </a:p>
          <a:p>
            <a:pPr lvl="1"/>
            <a:r>
              <a:rPr lang="en-US" sz="2000" dirty="0" err="1" smtClean="0">
                <a:latin typeface="VNI-Helve" pitchFamily="2" charset="0"/>
              </a:rPr>
              <a:t>Caùc</a:t>
            </a:r>
            <a:r>
              <a:rPr lang="en-US" sz="2000" dirty="0" smtClean="0">
                <a:latin typeface="VNI-Helve" pitchFamily="2" charset="0"/>
              </a:rPr>
              <a:t> </a:t>
            </a:r>
            <a:r>
              <a:rPr lang="en-US" sz="2000" dirty="0" err="1" smtClean="0">
                <a:latin typeface="VNI-Helve" pitchFamily="2" charset="0"/>
              </a:rPr>
              <a:t>luoàng</a:t>
            </a:r>
            <a:r>
              <a:rPr lang="en-US" sz="2000" dirty="0" smtClean="0">
                <a:latin typeface="VNI-Helve" pitchFamily="2" charset="0"/>
              </a:rPr>
              <a:t> </a:t>
            </a:r>
            <a:r>
              <a:rPr lang="en-US" sz="2000" dirty="0" err="1" smtClean="0">
                <a:latin typeface="VNI-Helve" pitchFamily="2" charset="0"/>
              </a:rPr>
              <a:t>thoâng</a:t>
            </a:r>
            <a:r>
              <a:rPr lang="en-US" sz="2000" dirty="0" smtClean="0">
                <a:latin typeface="VNI-Helve" pitchFamily="2" charset="0"/>
              </a:rPr>
              <a:t> </a:t>
            </a:r>
            <a:r>
              <a:rPr lang="en-US" sz="2000" dirty="0" err="1" smtClean="0">
                <a:latin typeface="VNI-Helve" pitchFamily="2" charset="0"/>
              </a:rPr>
              <a:t>töø</a:t>
            </a:r>
            <a:r>
              <a:rPr lang="en-US" sz="2000" dirty="0" smtClean="0">
                <a:latin typeface="VNI-Helve" pitchFamily="2" charset="0"/>
              </a:rPr>
              <a:t> </a:t>
            </a:r>
            <a:r>
              <a:rPr lang="en-US" sz="2000" dirty="0" err="1" smtClean="0">
                <a:latin typeface="VNI-Helve" pitchFamily="2" charset="0"/>
              </a:rPr>
              <a:t>traùi</a:t>
            </a:r>
            <a:r>
              <a:rPr lang="en-US" sz="2000" dirty="0" smtClean="0">
                <a:latin typeface="VNI-Helve" pitchFamily="2" charset="0"/>
              </a:rPr>
              <a:t> sang </a:t>
            </a:r>
            <a:r>
              <a:rPr lang="en-US" sz="2000" dirty="0" err="1" smtClean="0">
                <a:latin typeface="VNI-Helve" pitchFamily="2" charset="0"/>
              </a:rPr>
              <a:t>phaûi</a:t>
            </a:r>
            <a:r>
              <a:rPr lang="en-US" sz="2000" dirty="0" smtClean="0">
                <a:latin typeface="VNI-Helve" pitchFamily="2" charset="0"/>
              </a:rPr>
              <a:t> (</a:t>
            </a:r>
            <a:r>
              <a:rPr lang="en-US" sz="2000" dirty="0" err="1" smtClean="0">
                <a:latin typeface="VNI-Helve" pitchFamily="2" charset="0"/>
              </a:rPr>
              <a:t>thuûng</a:t>
            </a:r>
            <a:r>
              <a:rPr lang="en-US" sz="2000" dirty="0" smtClean="0">
                <a:latin typeface="VNI-Helve" pitchFamily="2" charset="0"/>
              </a:rPr>
              <a:t> </a:t>
            </a:r>
            <a:r>
              <a:rPr lang="en-US" sz="2000" dirty="0" err="1" smtClean="0">
                <a:latin typeface="VNI-Helve" pitchFamily="2" charset="0"/>
              </a:rPr>
              <a:t>vaùch</a:t>
            </a:r>
            <a:r>
              <a:rPr lang="en-US" sz="2000" dirty="0" smtClean="0">
                <a:latin typeface="VNI-Helve" pitchFamily="2" charset="0"/>
              </a:rPr>
              <a:t> </a:t>
            </a:r>
            <a:r>
              <a:rPr lang="en-US" sz="2000" dirty="0" err="1" smtClean="0">
                <a:latin typeface="VNI-Helve" pitchFamily="2" charset="0"/>
              </a:rPr>
              <a:t>lieân</a:t>
            </a:r>
            <a:r>
              <a:rPr lang="en-US" sz="2000" dirty="0" smtClean="0">
                <a:latin typeface="VNI-Helve" pitchFamily="2" charset="0"/>
              </a:rPr>
              <a:t> </a:t>
            </a:r>
            <a:r>
              <a:rPr lang="en-US" sz="2000" dirty="0" err="1" smtClean="0">
                <a:latin typeface="VNI-Helve" pitchFamily="2" charset="0"/>
              </a:rPr>
              <a:t>thaát</a:t>
            </a:r>
            <a:r>
              <a:rPr lang="en-US" sz="2000" dirty="0" smtClean="0">
                <a:latin typeface="VNI-Helve" pitchFamily="2" charset="0"/>
              </a:rPr>
              <a:t> </a:t>
            </a:r>
            <a:r>
              <a:rPr lang="en-US" sz="2000" dirty="0" err="1" smtClean="0">
                <a:latin typeface="VNI-Helve" pitchFamily="2" charset="0"/>
              </a:rPr>
              <a:t>hoaëc</a:t>
            </a:r>
            <a:r>
              <a:rPr lang="en-US" sz="2000" dirty="0" smtClean="0">
                <a:latin typeface="VNI-Helve" pitchFamily="2" charset="0"/>
              </a:rPr>
              <a:t> </a:t>
            </a:r>
            <a:r>
              <a:rPr lang="en-US" sz="2000" dirty="0" err="1" smtClean="0">
                <a:latin typeface="VNI-Helve" pitchFamily="2" charset="0"/>
              </a:rPr>
              <a:t>hôû</a:t>
            </a:r>
            <a:r>
              <a:rPr lang="en-US" sz="2000" dirty="0" smtClean="0">
                <a:latin typeface="VNI-Helve" pitchFamily="2" charset="0"/>
              </a:rPr>
              <a:t> van </a:t>
            </a:r>
            <a:r>
              <a:rPr lang="en-US" sz="2000" dirty="0" err="1" smtClean="0">
                <a:latin typeface="VNI-Helve" pitchFamily="2" charset="0"/>
              </a:rPr>
              <a:t>hai</a:t>
            </a:r>
            <a:r>
              <a:rPr lang="en-US" sz="2000" dirty="0" smtClean="0">
                <a:latin typeface="VNI-Helve" pitchFamily="2" charset="0"/>
              </a:rPr>
              <a:t> </a:t>
            </a:r>
            <a:r>
              <a:rPr lang="en-US" sz="2000" dirty="0" err="1" smtClean="0">
                <a:latin typeface="VNI-Helve" pitchFamily="2" charset="0"/>
              </a:rPr>
              <a:t>laù</a:t>
            </a:r>
            <a:r>
              <a:rPr lang="en-US" sz="2000" dirty="0" smtClean="0">
                <a:latin typeface="VNI-Helve" pitchFamily="2" charset="0"/>
              </a:rPr>
              <a:t> </a:t>
            </a:r>
            <a:r>
              <a:rPr lang="en-US" sz="2000" dirty="0" err="1" smtClean="0">
                <a:latin typeface="VNI-Helve" pitchFamily="2" charset="0"/>
              </a:rPr>
              <a:t>caáp</a:t>
            </a:r>
            <a:r>
              <a:rPr lang="en-US" sz="2000" dirty="0" smtClean="0">
                <a:latin typeface="VNI-Helve" pitchFamily="2" charset="0"/>
              </a:rPr>
              <a:t> </a:t>
            </a:r>
            <a:r>
              <a:rPr lang="en-US" sz="2000" dirty="0" err="1" smtClean="0">
                <a:latin typeface="VNI-Helve" pitchFamily="2" charset="0"/>
              </a:rPr>
              <a:t>trong</a:t>
            </a:r>
            <a:r>
              <a:rPr lang="en-US" sz="2000" dirty="0" smtClean="0">
                <a:latin typeface="VNI-Helve" pitchFamily="2" charset="0"/>
              </a:rPr>
              <a:t> NMCT </a:t>
            </a:r>
            <a:r>
              <a:rPr lang="en-US" sz="2000" dirty="0" err="1" smtClean="0">
                <a:latin typeface="VNI-Helve" pitchFamily="2" charset="0"/>
              </a:rPr>
              <a:t>caáp</a:t>
            </a:r>
            <a:r>
              <a:rPr lang="en-US" sz="2000" dirty="0" smtClean="0">
                <a:latin typeface="VNI-Helve" pitchFamily="2" charset="0"/>
              </a:rPr>
              <a:t>). </a:t>
            </a:r>
          </a:p>
          <a:p>
            <a:pPr lvl="1"/>
            <a:r>
              <a:rPr lang="en-US" sz="2000" dirty="0" smtClean="0">
                <a:latin typeface="VNI-Helve" pitchFamily="2" charset="0"/>
              </a:rPr>
              <a:t>Theo </a:t>
            </a:r>
            <a:r>
              <a:rPr lang="en-US" sz="2000" dirty="0" err="1" smtClean="0">
                <a:latin typeface="VNI-Helve" pitchFamily="2" charset="0"/>
              </a:rPr>
              <a:t>doõi</a:t>
            </a:r>
            <a:r>
              <a:rPr lang="en-US" sz="2000" dirty="0" smtClean="0">
                <a:latin typeface="VNI-Helve" pitchFamily="2" charset="0"/>
              </a:rPr>
              <a:t> </a:t>
            </a:r>
            <a:r>
              <a:rPr lang="en-US" sz="2000" dirty="0" err="1" smtClean="0">
                <a:latin typeface="VNI-Helve" pitchFamily="2" charset="0"/>
              </a:rPr>
              <a:t>hieäu</a:t>
            </a:r>
            <a:r>
              <a:rPr lang="en-US" sz="2000" dirty="0" smtClean="0">
                <a:latin typeface="VNI-Helve" pitchFamily="2" charset="0"/>
              </a:rPr>
              <a:t> </a:t>
            </a:r>
            <a:r>
              <a:rPr lang="en-US" sz="2000" dirty="0" err="1" smtClean="0">
                <a:latin typeface="VNI-Helve" pitchFamily="2" charset="0"/>
              </a:rPr>
              <a:t>quaû</a:t>
            </a:r>
            <a:r>
              <a:rPr lang="en-US" sz="2000" dirty="0" smtClean="0">
                <a:latin typeface="VNI-Helve" pitchFamily="2" charset="0"/>
              </a:rPr>
              <a:t> </a:t>
            </a:r>
            <a:r>
              <a:rPr lang="en-US" sz="2000" dirty="0" err="1" smtClean="0">
                <a:latin typeface="VNI-Helve" pitchFamily="2" charset="0"/>
              </a:rPr>
              <a:t>cuûa</a:t>
            </a:r>
            <a:r>
              <a:rPr lang="en-US" sz="2000" dirty="0" smtClean="0">
                <a:latin typeface="VNI-Helve" pitchFamily="2" charset="0"/>
              </a:rPr>
              <a:t> </a:t>
            </a:r>
            <a:r>
              <a:rPr lang="en-US" sz="2000" dirty="0" err="1" smtClean="0">
                <a:latin typeface="VNI-Helve" pitchFamily="2" charset="0"/>
              </a:rPr>
              <a:t>ñieàu</a:t>
            </a:r>
            <a:r>
              <a:rPr lang="en-US" sz="2000" dirty="0" smtClean="0">
                <a:latin typeface="VNI-Helve" pitchFamily="2" charset="0"/>
              </a:rPr>
              <a:t> </a:t>
            </a:r>
            <a:r>
              <a:rPr lang="en-US" sz="2000" dirty="0" err="1" smtClean="0">
                <a:latin typeface="VNI-Helve" pitchFamily="2" charset="0"/>
              </a:rPr>
              <a:t>trò</a:t>
            </a:r>
            <a:r>
              <a:rPr lang="en-US" sz="2000" dirty="0" smtClean="0">
                <a:latin typeface="VNI-Helve" pitchFamily="2" charset="0"/>
              </a:rPr>
              <a:t> </a:t>
            </a:r>
            <a:r>
              <a:rPr lang="en-US" sz="2000" dirty="0" err="1" smtClean="0">
                <a:latin typeface="VNI-Helve" pitchFamily="2" charset="0"/>
              </a:rPr>
              <a:t>tuy</a:t>
            </a:r>
            <a:r>
              <a:rPr lang="en-US" sz="2000" dirty="0" smtClean="0">
                <a:latin typeface="VNI-Helve" pitchFamily="2" charset="0"/>
              </a:rPr>
              <a:t> </a:t>
            </a:r>
            <a:r>
              <a:rPr lang="en-US" sz="2000" dirty="0" err="1" smtClean="0">
                <a:latin typeface="VNI-Helve" pitchFamily="2" charset="0"/>
              </a:rPr>
              <a:t>khoâng</a:t>
            </a:r>
            <a:r>
              <a:rPr lang="en-US" sz="2000" dirty="0" smtClean="0">
                <a:latin typeface="VNI-Helve" pitchFamily="2" charset="0"/>
              </a:rPr>
              <a:t> </a:t>
            </a:r>
            <a:r>
              <a:rPr lang="en-US" sz="2000" dirty="0" err="1" smtClean="0">
                <a:latin typeface="VNI-Helve" pitchFamily="2" charset="0"/>
              </a:rPr>
              <a:t>laø</a:t>
            </a:r>
            <a:r>
              <a:rPr lang="en-US" sz="2000" dirty="0" smtClean="0">
                <a:latin typeface="VNI-Helve" pitchFamily="2" charset="0"/>
              </a:rPr>
              <a:t> </a:t>
            </a:r>
            <a:r>
              <a:rPr lang="en-US" sz="2000" dirty="0" err="1" smtClean="0">
                <a:latin typeface="VNI-Helve" pitchFamily="2" charset="0"/>
              </a:rPr>
              <a:t>bieän</a:t>
            </a:r>
            <a:r>
              <a:rPr lang="en-US" sz="2000" dirty="0" smtClean="0">
                <a:latin typeface="VNI-Helve" pitchFamily="2" charset="0"/>
              </a:rPr>
              <a:t> </a:t>
            </a:r>
            <a:r>
              <a:rPr lang="en-US" sz="2000" dirty="0" err="1" smtClean="0">
                <a:latin typeface="VNI-Helve" pitchFamily="2" charset="0"/>
              </a:rPr>
              <a:t>phaùp</a:t>
            </a:r>
            <a:r>
              <a:rPr lang="en-US" sz="2000" dirty="0" smtClean="0">
                <a:latin typeface="VNI-Helve" pitchFamily="2" charset="0"/>
              </a:rPr>
              <a:t> </a:t>
            </a:r>
            <a:r>
              <a:rPr lang="en-US" sz="2000" dirty="0" err="1" smtClean="0">
                <a:latin typeface="VNI-Helve" pitchFamily="2" charset="0"/>
              </a:rPr>
              <a:t>baét</a:t>
            </a:r>
            <a:r>
              <a:rPr lang="en-US" sz="2000" dirty="0" smtClean="0">
                <a:latin typeface="VNI-Helve" pitchFamily="2" charset="0"/>
              </a:rPr>
              <a:t> </a:t>
            </a:r>
            <a:r>
              <a:rPr lang="en-US" sz="2000" dirty="0" err="1" smtClean="0">
                <a:latin typeface="VNI-Helve" pitchFamily="2" charset="0"/>
              </a:rPr>
              <a:t>buoäc</a:t>
            </a:r>
            <a:r>
              <a:rPr lang="en-US" sz="2000" dirty="0" smtClean="0">
                <a:latin typeface="VNI-Helve" pitchFamily="2" charset="0"/>
              </a:rPr>
              <a:t>. </a:t>
            </a:r>
            <a:endParaRPr lang="en-US" sz="2000" dirty="0">
              <a:latin typeface="VNI-Helve" pitchFamily="2" charset="0"/>
            </a:endParaRPr>
          </a:p>
        </p:txBody>
      </p:sp>
    </p:spTree>
    <p:extLst>
      <p:ext uri="{BB962C8B-B14F-4D97-AF65-F5344CB8AC3E}">
        <p14:creationId xmlns:p14="http://schemas.microsoft.com/office/powerpoint/2010/main" val="1165568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BNP – b-TYPE NATRIURETIC PEPTID</a:t>
            </a:r>
            <a:endParaRPr lang="en-US" dirty="0"/>
          </a:p>
        </p:txBody>
      </p:sp>
      <p:sp>
        <p:nvSpPr>
          <p:cNvPr id="3" name="Content Placeholder 2"/>
          <p:cNvSpPr>
            <a:spLocks noGrp="1"/>
          </p:cNvSpPr>
          <p:nvPr>
            <p:ph idx="1"/>
          </p:nvPr>
        </p:nvSpPr>
        <p:spPr/>
        <p:txBody>
          <a:bodyPr>
            <a:normAutofit/>
          </a:bodyPr>
          <a:lstStyle/>
          <a:p>
            <a:r>
              <a:rPr lang="en-US" sz="2800" dirty="0" smtClean="0"/>
              <a:t>Đ</a:t>
            </a:r>
            <a:r>
              <a:rPr lang="vi-VN" sz="2800" dirty="0" smtClean="0"/>
              <a:t>ượ</a:t>
            </a:r>
            <a:r>
              <a:rPr lang="en-US" sz="2800" dirty="0"/>
              <a:t>c </a:t>
            </a:r>
            <a:r>
              <a:rPr lang="en-US" sz="2800" dirty="0" err="1" smtClean="0"/>
              <a:t>tiết</a:t>
            </a:r>
            <a:r>
              <a:rPr lang="en-US" sz="2800" dirty="0" smtClean="0"/>
              <a:t> </a:t>
            </a:r>
            <a:r>
              <a:rPr lang="en-US" sz="2800" dirty="0" err="1" smtClean="0"/>
              <a:t>ra</a:t>
            </a:r>
            <a:r>
              <a:rPr lang="en-US" sz="2800" dirty="0"/>
              <a:t> </a:t>
            </a:r>
            <a:r>
              <a:rPr lang="en-US" sz="2800" dirty="0" err="1" smtClean="0"/>
              <a:t>từ</a:t>
            </a:r>
            <a:r>
              <a:rPr lang="en-US" sz="2800" dirty="0" smtClean="0"/>
              <a:t> c</a:t>
            </a:r>
            <a:r>
              <a:rPr lang="vi-VN" sz="2800" dirty="0" smtClean="0"/>
              <a:t>ơ</a:t>
            </a:r>
            <a:r>
              <a:rPr lang="en-US" sz="2800" dirty="0" smtClean="0"/>
              <a:t> </a:t>
            </a:r>
            <a:r>
              <a:rPr lang="en-US" sz="2800" dirty="0" err="1" smtClean="0"/>
              <a:t>tim</a:t>
            </a:r>
            <a:r>
              <a:rPr lang="en-US" sz="2800" dirty="0" smtClean="0"/>
              <a:t> </a:t>
            </a:r>
            <a:r>
              <a:rPr lang="en-US" sz="2800" dirty="0" err="1" smtClean="0"/>
              <a:t>khi</a:t>
            </a:r>
            <a:r>
              <a:rPr lang="en-US" sz="2800" dirty="0"/>
              <a:t> </a:t>
            </a:r>
            <a:r>
              <a:rPr lang="en-US" sz="2800" dirty="0" err="1" smtClean="0"/>
              <a:t>tâm</a:t>
            </a:r>
            <a:r>
              <a:rPr lang="en-US" sz="2800" dirty="0"/>
              <a:t> </a:t>
            </a:r>
            <a:r>
              <a:rPr lang="en-US" sz="2800" dirty="0" err="1" smtClean="0"/>
              <a:t>thất</a:t>
            </a:r>
            <a:r>
              <a:rPr lang="en-US" sz="2800" dirty="0"/>
              <a:t> </a:t>
            </a:r>
            <a:r>
              <a:rPr lang="en-US" sz="2800" dirty="0" err="1" smtClean="0"/>
              <a:t>bị</a:t>
            </a:r>
            <a:r>
              <a:rPr lang="en-US" sz="2800" dirty="0"/>
              <a:t> </a:t>
            </a:r>
            <a:r>
              <a:rPr lang="en-US" sz="2800" dirty="0" err="1" smtClean="0"/>
              <a:t>căng</a:t>
            </a:r>
            <a:r>
              <a:rPr lang="en-US" sz="2800" dirty="0"/>
              <a:t> </a:t>
            </a:r>
            <a:r>
              <a:rPr lang="en-US" sz="2800" dirty="0" err="1" smtClean="0"/>
              <a:t>giãn</a:t>
            </a:r>
            <a:r>
              <a:rPr lang="en-US" sz="2800" dirty="0" smtClean="0"/>
              <a:t>.</a:t>
            </a:r>
          </a:p>
          <a:p>
            <a:r>
              <a:rPr lang="en-US" sz="2800" dirty="0" err="1" smtClean="0"/>
              <a:t>Giúp</a:t>
            </a:r>
            <a:r>
              <a:rPr lang="en-US" sz="2800" dirty="0"/>
              <a:t> </a:t>
            </a:r>
            <a:r>
              <a:rPr lang="en-US" sz="2800" dirty="0" err="1" smtClean="0"/>
              <a:t>loại</a:t>
            </a:r>
            <a:r>
              <a:rPr lang="en-US" sz="2800" dirty="0"/>
              <a:t> </a:t>
            </a:r>
            <a:r>
              <a:rPr lang="en-US" sz="2800" dirty="0" err="1" smtClean="0"/>
              <a:t>trừ</a:t>
            </a:r>
            <a:r>
              <a:rPr lang="en-US" sz="2800" dirty="0"/>
              <a:t> </a:t>
            </a:r>
            <a:r>
              <a:rPr lang="en-US" sz="2800" dirty="0" err="1" smtClean="0"/>
              <a:t>nguyên</a:t>
            </a:r>
            <a:r>
              <a:rPr lang="en-US" sz="2800" dirty="0"/>
              <a:t> </a:t>
            </a:r>
            <a:r>
              <a:rPr lang="en-US" sz="2800" dirty="0" err="1" smtClean="0"/>
              <a:t>nhân</a:t>
            </a:r>
            <a:r>
              <a:rPr lang="en-US" sz="2800" dirty="0"/>
              <a:t> </a:t>
            </a:r>
            <a:r>
              <a:rPr lang="en-US" sz="2800" dirty="0" err="1" smtClean="0"/>
              <a:t>khó</a:t>
            </a:r>
            <a:r>
              <a:rPr lang="en-US" sz="2800" dirty="0"/>
              <a:t> </a:t>
            </a:r>
            <a:r>
              <a:rPr lang="en-US" sz="2800" dirty="0" err="1" smtClean="0"/>
              <a:t>thở</a:t>
            </a:r>
            <a:r>
              <a:rPr lang="en-US" sz="2800" dirty="0" smtClean="0"/>
              <a:t> do </a:t>
            </a:r>
            <a:r>
              <a:rPr lang="en-US" sz="2800" dirty="0" err="1" smtClean="0"/>
              <a:t>tim</a:t>
            </a:r>
            <a:r>
              <a:rPr lang="en-US" sz="2800" dirty="0"/>
              <a:t> ở </a:t>
            </a:r>
            <a:r>
              <a:rPr lang="en-US" sz="2800" dirty="0" err="1" smtClean="0"/>
              <a:t>giá</a:t>
            </a:r>
            <a:r>
              <a:rPr lang="en-US" sz="2800" dirty="0"/>
              <a:t> </a:t>
            </a:r>
            <a:r>
              <a:rPr lang="en-US" sz="2800" dirty="0" err="1" smtClean="0"/>
              <a:t>trị</a:t>
            </a:r>
            <a:r>
              <a:rPr lang="en-US" sz="2800" dirty="0" smtClean="0"/>
              <a:t> &gt;100pg/</a:t>
            </a:r>
            <a:r>
              <a:rPr lang="en-US" sz="2800" dirty="0" err="1" smtClean="0"/>
              <a:t>mL.</a:t>
            </a:r>
            <a:endParaRPr lang="en-US" sz="2800" dirty="0" smtClean="0"/>
          </a:p>
          <a:p>
            <a:r>
              <a:rPr lang="en-US" sz="2800" dirty="0" smtClean="0"/>
              <a:t>Ở </a:t>
            </a:r>
            <a:r>
              <a:rPr lang="en-US" sz="2800" dirty="0" err="1" smtClean="0"/>
              <a:t>bn</a:t>
            </a:r>
            <a:r>
              <a:rPr lang="en-US" sz="2800" dirty="0" smtClean="0"/>
              <a:t> </a:t>
            </a:r>
            <a:r>
              <a:rPr lang="en-US" sz="2800" dirty="0" err="1" smtClean="0"/>
              <a:t>suy</a:t>
            </a:r>
            <a:r>
              <a:rPr lang="en-US" sz="2800" dirty="0" smtClean="0"/>
              <a:t> </a:t>
            </a:r>
            <a:r>
              <a:rPr lang="en-US" sz="2800" dirty="0" err="1" smtClean="0"/>
              <a:t>tim</a:t>
            </a:r>
            <a:r>
              <a:rPr lang="en-US" sz="2800" dirty="0"/>
              <a:t> </a:t>
            </a:r>
            <a:r>
              <a:rPr lang="en-US" sz="2800" dirty="0" err="1" smtClean="0"/>
              <a:t>mạn</a:t>
            </a:r>
            <a:r>
              <a:rPr lang="en-US" sz="2800" dirty="0"/>
              <a:t> </a:t>
            </a:r>
            <a:r>
              <a:rPr lang="en-US" sz="2800" dirty="0" err="1" smtClean="0"/>
              <a:t>cần</a:t>
            </a:r>
            <a:r>
              <a:rPr lang="en-US" sz="2800" dirty="0"/>
              <a:t> </a:t>
            </a:r>
            <a:r>
              <a:rPr lang="en-US" sz="2800" dirty="0" err="1" smtClean="0"/>
              <a:t>đạt</a:t>
            </a:r>
            <a:r>
              <a:rPr lang="en-US" sz="2800" dirty="0" smtClean="0"/>
              <a:t> </a:t>
            </a:r>
            <a:r>
              <a:rPr lang="en-US" sz="2800" dirty="0" err="1" smtClean="0"/>
              <a:t>ng</a:t>
            </a:r>
            <a:r>
              <a:rPr lang="vi-VN" sz="2800" dirty="0" smtClean="0"/>
              <a:t>ưỡ</a:t>
            </a:r>
            <a:r>
              <a:rPr lang="en-US" sz="2800" dirty="0" err="1" smtClean="0"/>
              <a:t>ng</a:t>
            </a:r>
            <a:r>
              <a:rPr lang="en-US" sz="2800" dirty="0" smtClean="0"/>
              <a:t> &gt;400pg/</a:t>
            </a:r>
            <a:r>
              <a:rPr lang="en-US" sz="2800" dirty="0" err="1" smtClean="0"/>
              <a:t>mL.</a:t>
            </a:r>
            <a:endParaRPr lang="en-US" sz="2800" dirty="0"/>
          </a:p>
          <a:p>
            <a:r>
              <a:rPr lang="en-US" sz="2800" dirty="0"/>
              <a:t>NT-Pro BNP </a:t>
            </a:r>
            <a:r>
              <a:rPr lang="en-US" sz="2800" dirty="0" err="1" smtClean="0"/>
              <a:t>cũng</a:t>
            </a:r>
            <a:r>
              <a:rPr lang="en-US" sz="2800" dirty="0"/>
              <a:t> </a:t>
            </a:r>
            <a:r>
              <a:rPr lang="en-US" sz="2800" dirty="0" err="1" smtClean="0"/>
              <a:t>có</a:t>
            </a:r>
            <a:r>
              <a:rPr lang="en-US" sz="2800" dirty="0"/>
              <a:t> ý </a:t>
            </a:r>
            <a:r>
              <a:rPr lang="en-US" sz="2800" dirty="0" err="1" smtClean="0"/>
              <a:t>nghĩa</a:t>
            </a:r>
            <a:r>
              <a:rPr lang="en-US" sz="2800" dirty="0" smtClean="0"/>
              <a:t> t</a:t>
            </a:r>
            <a:r>
              <a:rPr lang="vi-VN" sz="2800" dirty="0" smtClean="0"/>
              <a:t>ươ</a:t>
            </a:r>
            <a:r>
              <a:rPr lang="en-US" sz="2800" dirty="0" err="1" smtClean="0"/>
              <a:t>ng</a:t>
            </a:r>
            <a:r>
              <a:rPr lang="en-US" sz="2800" dirty="0"/>
              <a:t> </a:t>
            </a:r>
            <a:r>
              <a:rPr lang="en-US" sz="2800" dirty="0" err="1" smtClean="0"/>
              <a:t>tự</a:t>
            </a:r>
            <a:r>
              <a:rPr lang="en-US" sz="2800" dirty="0" smtClean="0"/>
              <a:t> BNP.</a:t>
            </a:r>
            <a:endParaRPr lang="en-US" sz="2800" dirty="0"/>
          </a:p>
        </p:txBody>
      </p:sp>
    </p:spTree>
    <p:extLst>
      <p:ext uri="{BB962C8B-B14F-4D97-AF65-F5344CB8AC3E}">
        <p14:creationId xmlns:p14="http://schemas.microsoft.com/office/powerpoint/2010/main" val="1448249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CHẨN ĐOÁN PHÂN BIỆT</a:t>
            </a:r>
            <a:endParaRPr lang="en-US" dirty="0"/>
          </a:p>
        </p:txBody>
      </p:sp>
      <p:sp>
        <p:nvSpPr>
          <p:cNvPr id="3" name="Content Placeholder 2"/>
          <p:cNvSpPr>
            <a:spLocks noGrp="1"/>
          </p:cNvSpPr>
          <p:nvPr>
            <p:ph idx="1"/>
          </p:nvPr>
        </p:nvSpPr>
        <p:spPr/>
        <p:txBody>
          <a:bodyPr/>
          <a:lstStyle/>
          <a:p>
            <a:r>
              <a:rPr lang="en-US" dirty="0" smtClean="0"/>
              <a:t>ARDS</a:t>
            </a:r>
          </a:p>
          <a:p>
            <a:r>
              <a:rPr lang="en-US" dirty="0" smtClean="0"/>
              <a:t>VIÊM PHỔI</a:t>
            </a:r>
          </a:p>
          <a:p>
            <a:r>
              <a:rPr lang="en-US" dirty="0" smtClean="0"/>
              <a:t>HEN PQ</a:t>
            </a:r>
          </a:p>
          <a:p>
            <a:r>
              <a:rPr lang="en-US" dirty="0" smtClean="0"/>
              <a:t>ĐỢT CẤP COPD</a:t>
            </a:r>
          </a:p>
          <a:p>
            <a:r>
              <a:rPr lang="en-US" dirty="0" smtClean="0"/>
              <a:t>CHOÁNG TIM</a:t>
            </a:r>
          </a:p>
          <a:p>
            <a:r>
              <a:rPr lang="en-US" dirty="0" smtClean="0"/>
              <a:t>NHỒI MÁU CƠ TIM</a:t>
            </a:r>
          </a:p>
          <a:p>
            <a:endParaRPr lang="en-US" dirty="0"/>
          </a:p>
        </p:txBody>
      </p:sp>
    </p:spTree>
    <p:extLst>
      <p:ext uri="{BB962C8B-B14F-4D97-AF65-F5344CB8AC3E}">
        <p14:creationId xmlns:p14="http://schemas.microsoft.com/office/powerpoint/2010/main" val="679897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43"/>
          <p:cNvSpPr txBox="1">
            <a:spLocks noChangeArrowheads="1"/>
          </p:cNvSpPr>
          <p:nvPr/>
        </p:nvSpPr>
        <p:spPr>
          <a:xfrm>
            <a:off x="317500" y="228600"/>
            <a:ext cx="8637588" cy="1066800"/>
          </a:xfrm>
          <a:prstGeom prst="rect">
            <a:avLst/>
          </a:prstGeom>
        </p:spPr>
        <p:txBody>
          <a:bodyPr/>
          <a:lstStyle>
            <a:lvl1pPr algn="l" defTabSz="914400" rtl="0" eaLnBrk="1" latinLnBrk="0" hangingPunct="1">
              <a:lnSpc>
                <a:spcPct val="90000"/>
              </a:lnSpc>
              <a:spcBef>
                <a:spcPct val="0"/>
              </a:spcBef>
              <a:buNone/>
              <a:defRPr sz="3400" kern="1200" cap="all" baseline="0">
                <a:solidFill>
                  <a:schemeClr val="accent1"/>
                </a:solidFill>
                <a:latin typeface="+mj-lt"/>
                <a:ea typeface="+mj-ea"/>
                <a:cs typeface="+mj-cs"/>
              </a:defRPr>
            </a:lvl1pPr>
          </a:lstStyle>
          <a:p>
            <a:pPr algn="ctr"/>
            <a:r>
              <a:rPr lang="en-US" sz="3200" b="1" smtClean="0">
                <a:latin typeface="VNI-Helve" pitchFamily="2" charset="0"/>
              </a:rPr>
              <a:t>CHAÅN ÑOAÙN PHAÂN BIEÄT PHUØ PHOÅI                  DO TIM VAØ KHOÂNG DO TIM</a:t>
            </a:r>
            <a:r>
              <a:rPr lang="en-US" sz="3200" smtClean="0">
                <a:latin typeface="VNI-Helve" pitchFamily="2" charset="0"/>
              </a:rPr>
              <a:t> </a:t>
            </a:r>
            <a:endParaRPr lang="en-US" sz="3200">
              <a:latin typeface="VNI-Helve" pitchFamily="2" charset="0"/>
            </a:endParaRPr>
          </a:p>
        </p:txBody>
      </p:sp>
      <p:graphicFrame>
        <p:nvGraphicFramePr>
          <p:cNvPr id="5" name="Group 93"/>
          <p:cNvGraphicFramePr>
            <a:graphicFrameLocks/>
          </p:cNvGraphicFramePr>
          <p:nvPr>
            <p:extLst>
              <p:ext uri="{D42A27DB-BD31-4B8C-83A1-F6EECF244321}">
                <p14:modId xmlns:p14="http://schemas.microsoft.com/office/powerpoint/2010/main" val="2192790978"/>
              </p:ext>
            </p:extLst>
          </p:nvPr>
        </p:nvGraphicFramePr>
        <p:xfrm>
          <a:off x="152400" y="1676400"/>
          <a:ext cx="8991600" cy="4863148"/>
        </p:xfrm>
        <a:graphic>
          <a:graphicData uri="http://schemas.openxmlformats.org/drawingml/2006/table">
            <a:tbl>
              <a:tblPr/>
              <a:tblGrid>
                <a:gridCol w="3228975"/>
                <a:gridCol w="3349625"/>
                <a:gridCol w="2413000"/>
              </a:tblGrid>
              <a:tr h="382588">
                <a:tc>
                  <a:txBody>
                    <a:bodyPr/>
                    <a:lstStyle>
                      <a:lvl1pPr marL="342900" indent="-342900" algn="l">
                        <a:spcBef>
                          <a:spcPct val="20000"/>
                        </a:spcBef>
                        <a:buClr>
                          <a:srgbClr val="CCFF33"/>
                        </a:buClr>
                        <a:buSzPct val="70000"/>
                        <a:buFont typeface="Wingdings" panose="05000000000000000000" pitchFamily="2" charset="2"/>
                        <a:defRPr sz="2800">
                          <a:solidFill>
                            <a:schemeClr val="tx1"/>
                          </a:solidFill>
                          <a:latin typeface="Arial" panose="020B0604020202020204" pitchFamily="34" charset="0"/>
                        </a:defRPr>
                      </a:lvl1pPr>
                      <a:lvl2pPr marL="742950" indent="-285750" algn="l">
                        <a:spcBef>
                          <a:spcPct val="20000"/>
                        </a:spcBef>
                        <a:buClr>
                          <a:schemeClr val="accent2"/>
                        </a:buClr>
                        <a:buSzPct val="65000"/>
                        <a:buFont typeface="Wingdings" panose="05000000000000000000" pitchFamily="2" charset="2"/>
                        <a:defRPr sz="2400">
                          <a:solidFill>
                            <a:schemeClr val="tx1"/>
                          </a:solidFill>
                          <a:latin typeface="Arial" panose="020B0604020202020204" pitchFamily="34" charset="0"/>
                        </a:defRPr>
                      </a:lvl2pPr>
                      <a:lvl3pPr marL="1143000" indent="-228600" algn="l">
                        <a:spcBef>
                          <a:spcPct val="20000"/>
                        </a:spcBef>
                        <a:buClr>
                          <a:srgbClr val="0099CC"/>
                        </a:buClr>
                        <a:buSzPct val="65000"/>
                        <a:buFont typeface="Wingdings" panose="05000000000000000000" pitchFamily="2" charset="2"/>
                        <a:defRPr sz="2000">
                          <a:solidFill>
                            <a:schemeClr val="tx1"/>
                          </a:solidFill>
                          <a:latin typeface="Arial" panose="020B0604020202020204" pitchFamily="34" charset="0"/>
                        </a:defRPr>
                      </a:lvl3pPr>
                      <a:lvl4pPr marL="1600200" indent="-228600" algn="l">
                        <a:spcBef>
                          <a:spcPct val="20000"/>
                        </a:spcBef>
                        <a:buClr>
                          <a:schemeClr val="tx2"/>
                        </a:buClr>
                        <a:buSzPct val="60000"/>
                        <a:buFont typeface="Wingdings" panose="05000000000000000000" pitchFamily="2" charset="2"/>
                        <a:defRPr>
                          <a:solidFill>
                            <a:schemeClr val="tx1"/>
                          </a:solidFill>
                          <a:latin typeface="Arial" panose="020B0604020202020204" pitchFamily="34" charset="0"/>
                        </a:defRPr>
                      </a:lvl4pPr>
                      <a:lvl5pPr marL="2057400" indent="-228600" algn="l">
                        <a:spcBef>
                          <a:spcPct val="20000"/>
                        </a:spcBef>
                        <a:buClr>
                          <a:schemeClr val="hlink"/>
                        </a:buClr>
                        <a:buSzPct val="65000"/>
                        <a:buFont typeface="Wingdings" panose="05000000000000000000" pitchFamily="2" charset="2"/>
                        <a:defRPr>
                          <a:solidFill>
                            <a:schemeClr val="tx1"/>
                          </a:solidFill>
                          <a:latin typeface="Arial" panose="020B0604020202020204" pitchFamily="34" charset="0"/>
                        </a:defRPr>
                      </a:lvl5pPr>
                      <a:lvl6pPr marL="25146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6pPr>
                      <a:lvl7pPr marL="29718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7pPr>
                      <a:lvl8pPr marL="34290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8pPr>
                      <a:lvl9pPr marL="38862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9pPr>
                    </a:lstStyle>
                    <a:p>
                      <a:pPr marL="342900" marR="0" lvl="0" indent="-342900" algn="just"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accent6"/>
                          </a:solidFill>
                          <a:effectLst/>
                          <a:latin typeface="VNI-Helve" pitchFamily="2" charset="0"/>
                          <a:cs typeface="Times New Roman" panose="02020603050405020304" pitchFamily="18" charset="0"/>
                        </a:rPr>
                        <a:t>Phuø</a:t>
                      </a:r>
                      <a:r>
                        <a:rPr kumimoji="0" lang="en-US" sz="1800" b="1" i="0" u="none" strike="noStrike" cap="none" normalizeH="0" baseline="0" dirty="0" smtClean="0">
                          <a:ln>
                            <a:noFill/>
                          </a:ln>
                          <a:solidFill>
                            <a:schemeClr val="accent6"/>
                          </a:solidFill>
                          <a:effectLst/>
                          <a:latin typeface="VNI-Helve" pitchFamily="2" charset="0"/>
                          <a:cs typeface="Times New Roman" panose="02020603050405020304" pitchFamily="18" charset="0"/>
                        </a:rPr>
                        <a:t> </a:t>
                      </a:r>
                      <a:r>
                        <a:rPr kumimoji="0" lang="en-US" sz="1800" b="1" i="0" u="none" strike="noStrike" cap="none" normalizeH="0" baseline="0" dirty="0" err="1" smtClean="0">
                          <a:ln>
                            <a:noFill/>
                          </a:ln>
                          <a:solidFill>
                            <a:schemeClr val="accent6"/>
                          </a:solidFill>
                          <a:effectLst/>
                          <a:latin typeface="VNI-Helve" pitchFamily="2" charset="0"/>
                          <a:cs typeface="Times New Roman" panose="02020603050405020304" pitchFamily="18" charset="0"/>
                        </a:rPr>
                        <a:t>Phoåi</a:t>
                      </a:r>
                      <a:r>
                        <a:rPr kumimoji="0" lang="en-US" sz="1800" b="1" i="0" u="none" strike="noStrike" cap="none" normalizeH="0" baseline="0" dirty="0" smtClean="0">
                          <a:ln>
                            <a:noFill/>
                          </a:ln>
                          <a:solidFill>
                            <a:schemeClr val="accent6"/>
                          </a:solidFill>
                          <a:effectLst/>
                          <a:latin typeface="VNI-Helve" pitchFamily="2" charset="0"/>
                          <a:cs typeface="Times New Roman" panose="02020603050405020304" pitchFamily="18" charset="0"/>
                        </a:rPr>
                        <a:t> </a:t>
                      </a:r>
                      <a:r>
                        <a:rPr kumimoji="0" lang="en-US" sz="1800" b="1" i="0" u="none" strike="noStrike" cap="none" normalizeH="0" baseline="0" dirty="0" err="1" smtClean="0">
                          <a:ln>
                            <a:noFill/>
                          </a:ln>
                          <a:solidFill>
                            <a:schemeClr val="accent6"/>
                          </a:solidFill>
                          <a:effectLst/>
                          <a:latin typeface="VNI-Helve" pitchFamily="2" charset="0"/>
                          <a:cs typeface="Times New Roman" panose="02020603050405020304" pitchFamily="18" charset="0"/>
                        </a:rPr>
                        <a:t>Caáp</a:t>
                      </a:r>
                      <a:endParaRPr kumimoji="0" lang="en-US" sz="3600" b="0" i="0" u="none" strike="noStrike" cap="none" normalizeH="0" baseline="0" dirty="0" smtClean="0">
                        <a:ln>
                          <a:noFill/>
                        </a:ln>
                        <a:solidFill>
                          <a:schemeClr val="accent6"/>
                        </a:solidFill>
                        <a:effectLst/>
                        <a:latin typeface="VNI-Helve" pitchFamily="2" charset="0"/>
                      </a:endParaRPr>
                    </a:p>
                  </a:txBody>
                  <a:tcPr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buClr>
                          <a:srgbClr val="CCFF33"/>
                        </a:buClr>
                        <a:buSzPct val="70000"/>
                        <a:buFont typeface="Wingdings" panose="05000000000000000000" pitchFamily="2" charset="2"/>
                        <a:defRPr sz="2800">
                          <a:solidFill>
                            <a:schemeClr val="tx1"/>
                          </a:solidFill>
                          <a:latin typeface="Arial" panose="020B0604020202020204" pitchFamily="34" charset="0"/>
                        </a:defRPr>
                      </a:lvl1pPr>
                      <a:lvl2pPr marL="742950" indent="-285750" algn="l">
                        <a:spcBef>
                          <a:spcPct val="20000"/>
                        </a:spcBef>
                        <a:buClr>
                          <a:schemeClr val="accent2"/>
                        </a:buClr>
                        <a:buSzPct val="65000"/>
                        <a:buFont typeface="Wingdings" panose="05000000000000000000" pitchFamily="2" charset="2"/>
                        <a:defRPr sz="2400">
                          <a:solidFill>
                            <a:schemeClr val="tx1"/>
                          </a:solidFill>
                          <a:latin typeface="Arial" panose="020B0604020202020204" pitchFamily="34" charset="0"/>
                        </a:defRPr>
                      </a:lvl2pPr>
                      <a:lvl3pPr marL="1143000" indent="-228600" algn="l">
                        <a:spcBef>
                          <a:spcPct val="20000"/>
                        </a:spcBef>
                        <a:buClr>
                          <a:srgbClr val="0099CC"/>
                        </a:buClr>
                        <a:buSzPct val="65000"/>
                        <a:buFont typeface="Wingdings" panose="05000000000000000000" pitchFamily="2" charset="2"/>
                        <a:defRPr sz="2000">
                          <a:solidFill>
                            <a:schemeClr val="tx1"/>
                          </a:solidFill>
                          <a:latin typeface="Arial" panose="020B0604020202020204" pitchFamily="34" charset="0"/>
                        </a:defRPr>
                      </a:lvl3pPr>
                      <a:lvl4pPr marL="1600200" indent="-228600" algn="l">
                        <a:spcBef>
                          <a:spcPct val="20000"/>
                        </a:spcBef>
                        <a:buClr>
                          <a:schemeClr val="tx2"/>
                        </a:buClr>
                        <a:buSzPct val="60000"/>
                        <a:buFont typeface="Wingdings" panose="05000000000000000000" pitchFamily="2" charset="2"/>
                        <a:defRPr>
                          <a:solidFill>
                            <a:schemeClr val="tx1"/>
                          </a:solidFill>
                          <a:latin typeface="Arial" panose="020B0604020202020204" pitchFamily="34" charset="0"/>
                        </a:defRPr>
                      </a:lvl4pPr>
                      <a:lvl5pPr marL="2057400" indent="-228600" algn="l">
                        <a:spcBef>
                          <a:spcPct val="20000"/>
                        </a:spcBef>
                        <a:buClr>
                          <a:schemeClr val="hlink"/>
                        </a:buClr>
                        <a:buSzPct val="65000"/>
                        <a:buFont typeface="Wingdings" panose="05000000000000000000" pitchFamily="2" charset="2"/>
                        <a:defRPr>
                          <a:solidFill>
                            <a:schemeClr val="tx1"/>
                          </a:solidFill>
                          <a:latin typeface="Arial" panose="020B0604020202020204" pitchFamily="34" charset="0"/>
                        </a:defRPr>
                      </a:lvl5pPr>
                      <a:lvl6pPr marL="25146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6pPr>
                      <a:lvl7pPr marL="29718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7pPr>
                      <a:lvl8pPr marL="34290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8pPr>
                      <a:lvl9pPr marL="38862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accent6"/>
                          </a:solidFill>
                          <a:effectLst/>
                          <a:latin typeface="VNI-Helve" pitchFamily="2" charset="0"/>
                          <a:cs typeface="Times New Roman" panose="02020603050405020304" pitchFamily="18" charset="0"/>
                        </a:rPr>
                        <a:t>Do Tim</a:t>
                      </a:r>
                      <a:endParaRPr kumimoji="0" lang="en-US" sz="3600" b="0" i="0" u="none" strike="noStrike" cap="none" normalizeH="0" baseline="0" dirty="0" smtClean="0">
                        <a:ln>
                          <a:noFill/>
                        </a:ln>
                        <a:solidFill>
                          <a:schemeClr val="accent6"/>
                        </a:solidFill>
                        <a:effectLst/>
                        <a:latin typeface="VNI-Helve" pitchFamily="2" charset="0"/>
                      </a:endParaRP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buClr>
                          <a:srgbClr val="CCFF33"/>
                        </a:buClr>
                        <a:buSzPct val="70000"/>
                        <a:buFont typeface="Wingdings" panose="05000000000000000000" pitchFamily="2" charset="2"/>
                        <a:defRPr sz="2800">
                          <a:solidFill>
                            <a:schemeClr val="tx1"/>
                          </a:solidFill>
                          <a:latin typeface="Arial" panose="020B0604020202020204" pitchFamily="34" charset="0"/>
                        </a:defRPr>
                      </a:lvl1pPr>
                      <a:lvl2pPr marL="742950" indent="-285750" algn="l">
                        <a:spcBef>
                          <a:spcPct val="20000"/>
                        </a:spcBef>
                        <a:buClr>
                          <a:schemeClr val="accent2"/>
                        </a:buClr>
                        <a:buSzPct val="65000"/>
                        <a:buFont typeface="Wingdings" panose="05000000000000000000" pitchFamily="2" charset="2"/>
                        <a:defRPr sz="2400">
                          <a:solidFill>
                            <a:schemeClr val="tx1"/>
                          </a:solidFill>
                          <a:latin typeface="Arial" panose="020B0604020202020204" pitchFamily="34" charset="0"/>
                        </a:defRPr>
                      </a:lvl2pPr>
                      <a:lvl3pPr marL="1143000" indent="-228600" algn="l">
                        <a:spcBef>
                          <a:spcPct val="20000"/>
                        </a:spcBef>
                        <a:buClr>
                          <a:srgbClr val="0099CC"/>
                        </a:buClr>
                        <a:buSzPct val="65000"/>
                        <a:buFont typeface="Wingdings" panose="05000000000000000000" pitchFamily="2" charset="2"/>
                        <a:defRPr sz="2000">
                          <a:solidFill>
                            <a:schemeClr val="tx1"/>
                          </a:solidFill>
                          <a:latin typeface="Arial" panose="020B0604020202020204" pitchFamily="34" charset="0"/>
                        </a:defRPr>
                      </a:lvl3pPr>
                      <a:lvl4pPr marL="1600200" indent="-228600" algn="l">
                        <a:spcBef>
                          <a:spcPct val="20000"/>
                        </a:spcBef>
                        <a:buClr>
                          <a:schemeClr val="tx2"/>
                        </a:buClr>
                        <a:buSzPct val="60000"/>
                        <a:buFont typeface="Wingdings" panose="05000000000000000000" pitchFamily="2" charset="2"/>
                        <a:defRPr>
                          <a:solidFill>
                            <a:schemeClr val="tx1"/>
                          </a:solidFill>
                          <a:latin typeface="Arial" panose="020B0604020202020204" pitchFamily="34" charset="0"/>
                        </a:defRPr>
                      </a:lvl4pPr>
                      <a:lvl5pPr marL="2057400" indent="-228600" algn="l">
                        <a:spcBef>
                          <a:spcPct val="20000"/>
                        </a:spcBef>
                        <a:buClr>
                          <a:schemeClr val="hlink"/>
                        </a:buClr>
                        <a:buSzPct val="65000"/>
                        <a:buFont typeface="Wingdings" panose="05000000000000000000" pitchFamily="2" charset="2"/>
                        <a:defRPr>
                          <a:solidFill>
                            <a:schemeClr val="tx1"/>
                          </a:solidFill>
                          <a:latin typeface="Arial" panose="020B0604020202020204" pitchFamily="34" charset="0"/>
                        </a:defRPr>
                      </a:lvl5pPr>
                      <a:lvl6pPr marL="25146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6pPr>
                      <a:lvl7pPr marL="29718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7pPr>
                      <a:lvl8pPr marL="34290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8pPr>
                      <a:lvl9pPr marL="3886200" indent="-228600" fontAlgn="base">
                        <a:spcBef>
                          <a:spcPct val="20000"/>
                        </a:spcBef>
                        <a:spcAft>
                          <a:spcPct val="0"/>
                        </a:spcAft>
                        <a:buClr>
                          <a:schemeClr val="hlink"/>
                        </a:buClr>
                        <a:buSzPct val="65000"/>
                        <a:buFont typeface="Wingdings" panose="05000000000000000000" pitchFamily="2" charset="2"/>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accent6"/>
                          </a:solidFill>
                          <a:effectLst/>
                          <a:latin typeface="VNI-Helve" pitchFamily="2" charset="0"/>
                          <a:cs typeface="Times New Roman" panose="02020603050405020304" pitchFamily="18" charset="0"/>
                        </a:rPr>
                        <a:t>Khoâng</a:t>
                      </a:r>
                      <a:r>
                        <a:rPr kumimoji="0" lang="en-US" sz="1800" b="1" i="0" u="none" strike="noStrike" cap="none" normalizeH="0" baseline="0" dirty="0" smtClean="0">
                          <a:ln>
                            <a:noFill/>
                          </a:ln>
                          <a:solidFill>
                            <a:schemeClr val="accent6"/>
                          </a:solidFill>
                          <a:effectLst/>
                          <a:latin typeface="VNI-Helve" pitchFamily="2" charset="0"/>
                          <a:cs typeface="Times New Roman" panose="02020603050405020304" pitchFamily="18" charset="0"/>
                        </a:rPr>
                        <a:t> do Tim</a:t>
                      </a:r>
                      <a:endParaRPr kumimoji="0" lang="en-US" sz="3600" b="0" i="0" u="none" strike="noStrike" cap="none" normalizeH="0" baseline="0" dirty="0" smtClean="0">
                        <a:ln>
                          <a:noFill/>
                        </a:ln>
                        <a:solidFill>
                          <a:schemeClr val="accent6"/>
                        </a:solidFill>
                        <a:effectLst/>
                        <a:latin typeface="VNI-Helve" pitchFamily="2" charset="0"/>
                      </a:endParaRP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418013">
                <a:tc>
                  <a:txBody>
                    <a:bodyPr/>
                    <a:lstStyle>
                      <a:lvl1pPr marL="342900" indent="-342900" algn="l">
                        <a:spcBef>
                          <a:spcPct val="20000"/>
                        </a:spcBef>
                        <a:buClr>
                          <a:srgbClr val="CCFF33"/>
                        </a:buClr>
                        <a:buSzPct val="70000"/>
                        <a:buFont typeface="Wingdings" panose="05000000000000000000" pitchFamily="2" charset="2"/>
                        <a:tabLst>
                          <a:tab pos="2255838" algn="l"/>
                        </a:tabLst>
                        <a:defRPr sz="2800">
                          <a:solidFill>
                            <a:schemeClr val="tx1"/>
                          </a:solidFill>
                          <a:latin typeface="Arial" panose="020B0604020202020204" pitchFamily="34" charset="0"/>
                        </a:defRPr>
                      </a:lvl1pPr>
                      <a:lvl2pPr marL="742950" indent="-285750" algn="l">
                        <a:spcBef>
                          <a:spcPct val="20000"/>
                        </a:spcBef>
                        <a:buClr>
                          <a:schemeClr val="accent2"/>
                        </a:buClr>
                        <a:buSzPct val="65000"/>
                        <a:buFont typeface="Wingdings" panose="05000000000000000000" pitchFamily="2" charset="2"/>
                        <a:tabLst>
                          <a:tab pos="2255838" algn="l"/>
                        </a:tabLst>
                        <a:defRPr sz="2400">
                          <a:solidFill>
                            <a:schemeClr val="tx1"/>
                          </a:solidFill>
                          <a:latin typeface="Arial" panose="020B0604020202020204" pitchFamily="34" charset="0"/>
                        </a:defRPr>
                      </a:lvl2pPr>
                      <a:lvl3pPr marL="1143000" indent="-228600" algn="l">
                        <a:spcBef>
                          <a:spcPct val="20000"/>
                        </a:spcBef>
                        <a:buClr>
                          <a:srgbClr val="0099CC"/>
                        </a:buClr>
                        <a:buSzPct val="65000"/>
                        <a:buFont typeface="Wingdings" panose="05000000000000000000" pitchFamily="2" charset="2"/>
                        <a:tabLst>
                          <a:tab pos="2255838" algn="l"/>
                        </a:tabLst>
                        <a:defRPr sz="2000">
                          <a:solidFill>
                            <a:schemeClr val="tx1"/>
                          </a:solidFill>
                          <a:latin typeface="Arial" panose="020B0604020202020204" pitchFamily="34" charset="0"/>
                        </a:defRPr>
                      </a:lvl3pPr>
                      <a:lvl4pPr marL="1600200" indent="-228600" algn="l">
                        <a:spcBef>
                          <a:spcPct val="20000"/>
                        </a:spcBef>
                        <a:buClr>
                          <a:schemeClr val="tx2"/>
                        </a:buClr>
                        <a:buSzPct val="60000"/>
                        <a:buFont typeface="Wingdings" panose="05000000000000000000" pitchFamily="2" charset="2"/>
                        <a:tabLst>
                          <a:tab pos="2255838" algn="l"/>
                        </a:tabLst>
                        <a:defRPr>
                          <a:solidFill>
                            <a:schemeClr val="tx1"/>
                          </a:solidFill>
                          <a:latin typeface="Arial" panose="020B0604020202020204" pitchFamily="34" charset="0"/>
                        </a:defRPr>
                      </a:lvl4pPr>
                      <a:lvl5pPr marL="2057400" indent="-228600" algn="l">
                        <a:spcBef>
                          <a:spcPct val="20000"/>
                        </a:spcBef>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5pPr>
                      <a:lvl6pPr marL="25146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6pPr>
                      <a:lvl7pPr marL="29718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7pPr>
                      <a:lvl8pPr marL="34290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8pPr>
                      <a:lvl9pPr marL="38862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9pPr>
                    </a:lstStyle>
                    <a:p>
                      <a:pPr marL="342900" marR="0" lvl="0" indent="-342900" algn="just" defTabSz="914400" rtl="0" eaLnBrk="1" fontAlgn="base" latinLnBrk="0" hangingPunct="1">
                        <a:lnSpc>
                          <a:spcPct val="100000"/>
                        </a:lnSpc>
                        <a:spcBef>
                          <a:spcPct val="0"/>
                        </a:spcBef>
                        <a:spcAft>
                          <a:spcPct val="0"/>
                        </a:spcAft>
                        <a:buClrTx/>
                        <a:buSzTx/>
                        <a:buFontTx/>
                        <a:buNone/>
                        <a:tabLst>
                          <a:tab pos="2255838" algn="l"/>
                        </a:tabLst>
                      </a:pPr>
                      <a:r>
                        <a:rPr kumimoji="0" lang="en-US" sz="1800" b="1" i="0" u="none" strike="noStrike" cap="none" normalizeH="0" baseline="0" dirty="0" err="1" smtClean="0">
                          <a:ln>
                            <a:noFill/>
                          </a:ln>
                          <a:solidFill>
                            <a:schemeClr val="accent1"/>
                          </a:solidFill>
                          <a:effectLst/>
                          <a:latin typeface="VNI-Helve" pitchFamily="2" charset="0"/>
                          <a:cs typeface="Times New Roman" panose="02020603050405020304" pitchFamily="18" charset="0"/>
                        </a:rPr>
                        <a:t>Beänh</a:t>
                      </a:r>
                      <a:r>
                        <a:rPr kumimoji="0" lang="en-US" sz="1800" b="1" i="0" u="none" strike="noStrike" cap="none" normalizeH="0" baseline="0" dirty="0" smtClean="0">
                          <a:ln>
                            <a:noFill/>
                          </a:ln>
                          <a:solidFill>
                            <a:schemeClr val="accent1"/>
                          </a:solidFill>
                          <a:effectLst/>
                          <a:latin typeface="VNI-Helve" pitchFamily="2" charset="0"/>
                          <a:cs typeface="Times New Roman" panose="02020603050405020304" pitchFamily="18" charset="0"/>
                        </a:rPr>
                        <a:t> </a:t>
                      </a:r>
                      <a:r>
                        <a:rPr kumimoji="0" lang="en-US" sz="1800" b="1" i="0" u="none" strike="noStrike" cap="none" normalizeH="0" baseline="0" dirty="0" err="1" smtClean="0">
                          <a:ln>
                            <a:noFill/>
                          </a:ln>
                          <a:solidFill>
                            <a:schemeClr val="accent1"/>
                          </a:solidFill>
                          <a:effectLst/>
                          <a:latin typeface="VNI-Helve" pitchFamily="2" charset="0"/>
                          <a:cs typeface="Times New Roman" panose="02020603050405020304" pitchFamily="18" charset="0"/>
                        </a:rPr>
                        <a:t>söû</a:t>
                      </a:r>
                      <a:endParaRPr kumimoji="0" lang="en-US" sz="1600" b="0" i="0" u="none" strike="noStrike" cap="none" normalizeH="0" baseline="0" dirty="0" smtClean="0">
                        <a:ln>
                          <a:noFill/>
                        </a:ln>
                        <a:solidFill>
                          <a:schemeClr val="accent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endParaRPr kumimoji="0" lang="en-US" sz="1800" b="1"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1" i="0" u="none" strike="noStrike" cap="none" normalizeH="0" baseline="0" dirty="0" err="1" smtClean="0">
                          <a:ln>
                            <a:noFill/>
                          </a:ln>
                          <a:solidFill>
                            <a:schemeClr val="accent1"/>
                          </a:solidFill>
                          <a:effectLst/>
                          <a:latin typeface="VNI-Helve" pitchFamily="2" charset="0"/>
                          <a:cs typeface="Times New Roman" panose="02020603050405020304" pitchFamily="18" charset="0"/>
                        </a:rPr>
                        <a:t>Khaùm</a:t>
                      </a:r>
                      <a:r>
                        <a:rPr kumimoji="0" lang="en-US" sz="1800" b="0" i="0" u="none" strike="noStrike" cap="none" normalizeH="0" baseline="0" dirty="0" smtClean="0">
                          <a:ln>
                            <a:noFill/>
                          </a:ln>
                          <a:solidFill>
                            <a:schemeClr val="accent1"/>
                          </a:solidFill>
                          <a:effectLst/>
                          <a:latin typeface="VNI-Helve" pitchFamily="2" charset="0"/>
                          <a:cs typeface="Times New Roman" panose="02020603050405020304" pitchFamily="18" charset="0"/>
                        </a:rPr>
                        <a:t> </a:t>
                      </a:r>
                      <a:endParaRPr kumimoji="0" lang="en-US" sz="1600" b="0" i="0" u="none" strike="noStrike" cap="none" normalizeH="0" baseline="0" dirty="0" smtClean="0">
                        <a:ln>
                          <a:noFill/>
                        </a:ln>
                        <a:solidFill>
                          <a:schemeClr val="accent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Cung</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löôïng</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tim</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giaûm</a:t>
                      </a:r>
                      <a:endParaRPr kumimoji="0" lang="en-US" sz="1600" b="0"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T</a:t>
                      </a:r>
                      <a:r>
                        <a:rPr kumimoji="0" lang="en-US" sz="1800" b="0" i="0" u="none" strike="noStrike" cap="none" normalizeH="0" baseline="-30000" dirty="0" smtClean="0">
                          <a:ln>
                            <a:noFill/>
                          </a:ln>
                          <a:solidFill>
                            <a:schemeClr val="tx1"/>
                          </a:solidFill>
                          <a:effectLst/>
                          <a:latin typeface="VNI-Helve" pitchFamily="2" charset="0"/>
                          <a:cs typeface="Times New Roman" panose="02020603050405020304" pitchFamily="18" charset="0"/>
                        </a:rPr>
                        <a:t>3</a:t>
                      </a:r>
                      <a:endParaRPr kumimoji="0" lang="en-US" sz="1600" b="0"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Tónh</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maïch</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coå</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noåi</a:t>
                      </a:r>
                      <a:endParaRPr kumimoji="0" lang="en-US" sz="1600" b="0"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Ran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aåm</a:t>
                      </a:r>
                      <a:endParaRPr kumimoji="0" lang="en-US" sz="1600" b="0"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Beänh</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lyù</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goác</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ngoaøi</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tim</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a:t>
                      </a:r>
                      <a:endParaRPr kumimoji="0" lang="en-US" sz="1600" b="0"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endParaRPr kumimoji="0" lang="en-US" sz="1800" b="1"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1" i="0" u="none" strike="noStrike" cap="none" normalizeH="0" baseline="0" dirty="0" err="1" smtClean="0">
                          <a:ln>
                            <a:noFill/>
                          </a:ln>
                          <a:solidFill>
                            <a:schemeClr val="accent1"/>
                          </a:solidFill>
                          <a:effectLst/>
                          <a:latin typeface="VNI-Helve" pitchFamily="2" charset="0"/>
                          <a:cs typeface="Times New Roman" panose="02020603050405020304" pitchFamily="18" charset="0"/>
                        </a:rPr>
                        <a:t>Caän</a:t>
                      </a:r>
                      <a:r>
                        <a:rPr kumimoji="0" lang="en-US" sz="1800" b="1" i="0" u="none" strike="noStrike" cap="none" normalizeH="0" baseline="0" dirty="0" smtClean="0">
                          <a:ln>
                            <a:noFill/>
                          </a:ln>
                          <a:solidFill>
                            <a:schemeClr val="accent1"/>
                          </a:solidFill>
                          <a:effectLst/>
                          <a:latin typeface="VNI-Helve" pitchFamily="2" charset="0"/>
                          <a:cs typeface="Times New Roman" panose="02020603050405020304" pitchFamily="18" charset="0"/>
                        </a:rPr>
                        <a:t> </a:t>
                      </a:r>
                      <a:r>
                        <a:rPr kumimoji="0" lang="en-US" sz="1800" b="1" i="0" u="none" strike="noStrike" cap="none" normalizeH="0" baseline="0" dirty="0" err="1" smtClean="0">
                          <a:ln>
                            <a:noFill/>
                          </a:ln>
                          <a:solidFill>
                            <a:schemeClr val="accent1"/>
                          </a:solidFill>
                          <a:effectLst/>
                          <a:latin typeface="VNI-Helve" pitchFamily="2" charset="0"/>
                          <a:cs typeface="Times New Roman" panose="02020603050405020304" pitchFamily="18" charset="0"/>
                        </a:rPr>
                        <a:t>laâm</a:t>
                      </a:r>
                      <a:r>
                        <a:rPr kumimoji="0" lang="en-US" sz="1800" b="1" i="0" u="none" strike="noStrike" cap="none" normalizeH="0" baseline="0" dirty="0" smtClean="0">
                          <a:ln>
                            <a:noFill/>
                          </a:ln>
                          <a:solidFill>
                            <a:schemeClr val="accent1"/>
                          </a:solidFill>
                          <a:effectLst/>
                          <a:latin typeface="VNI-Helve" pitchFamily="2" charset="0"/>
                          <a:cs typeface="Times New Roman" panose="02020603050405020304" pitchFamily="18" charset="0"/>
                        </a:rPr>
                        <a:t> </a:t>
                      </a:r>
                      <a:r>
                        <a:rPr kumimoji="0" lang="en-US" sz="1800" b="1" i="0" u="none" strike="noStrike" cap="none" normalizeH="0" baseline="0" dirty="0" err="1" smtClean="0">
                          <a:ln>
                            <a:noFill/>
                          </a:ln>
                          <a:solidFill>
                            <a:schemeClr val="accent1"/>
                          </a:solidFill>
                          <a:effectLst/>
                          <a:latin typeface="VNI-Helve" pitchFamily="2" charset="0"/>
                          <a:cs typeface="Times New Roman" panose="02020603050405020304" pitchFamily="18" charset="0"/>
                        </a:rPr>
                        <a:t>saøng</a:t>
                      </a:r>
                      <a:endParaRPr kumimoji="0" lang="en-US" sz="1600" b="0" i="0" u="none" strike="noStrike" cap="none" normalizeH="0" baseline="0" dirty="0" smtClean="0">
                        <a:ln>
                          <a:noFill/>
                        </a:ln>
                        <a:solidFill>
                          <a:schemeClr val="accent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ECG:</a:t>
                      </a:r>
                      <a:endParaRPr kumimoji="0" lang="en-US" sz="1600" b="0"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X-</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Quang</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phoåi</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a:t>
                      </a:r>
                      <a:endParaRPr kumimoji="0" lang="en-US" sz="1600" b="0"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Men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tim</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a:t>
                      </a:r>
                      <a:endParaRPr kumimoji="0" lang="en-US" sz="1600" b="0"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Aùp</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löïc</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mao</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maïch</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phoåi</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endParaRPr kumimoji="0" lang="en-US" sz="1600" b="0"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Shunt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trong</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phoåi</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a:t>
                      </a:r>
                      <a:endParaRPr kumimoji="0" lang="en-US" sz="1600" b="0" i="0" u="none" strike="noStrike" cap="none" normalizeH="0" baseline="0" dirty="0" smtClean="0">
                        <a:ln>
                          <a:noFill/>
                        </a:ln>
                        <a:solidFill>
                          <a:schemeClr val="tx1"/>
                        </a:solidFill>
                        <a:effectLst/>
                        <a:latin typeface="VNI-Helve" pitchFamily="2"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Protein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dòch</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a:t>
                      </a:r>
                      <a:r>
                        <a:rPr kumimoji="0" lang="en-US" sz="1800" b="0" i="0" u="none" strike="noStrike" cap="none" normalizeH="0" baseline="0" dirty="0" err="1" smtClean="0">
                          <a:ln>
                            <a:noFill/>
                          </a:ln>
                          <a:solidFill>
                            <a:schemeClr val="tx1"/>
                          </a:solidFill>
                          <a:effectLst/>
                          <a:latin typeface="VNI-Helve" pitchFamily="2" charset="0"/>
                          <a:cs typeface="Times New Roman" panose="02020603050405020304" pitchFamily="18" charset="0"/>
                        </a:rPr>
                        <a:t>phuø</a:t>
                      </a:r>
                      <a:r>
                        <a:rPr kumimoji="0" lang="en-US" sz="1800" b="0" i="0" u="none" strike="noStrike" cap="none" normalizeH="0" baseline="0" dirty="0" smtClean="0">
                          <a:ln>
                            <a:noFill/>
                          </a:ln>
                          <a:solidFill>
                            <a:schemeClr val="tx1"/>
                          </a:solidFill>
                          <a:effectLst/>
                          <a:latin typeface="VNI-Helve" pitchFamily="2" charset="0"/>
                          <a:cs typeface="Times New Roman" panose="02020603050405020304" pitchFamily="18" charset="0"/>
                        </a:rPr>
                        <a:t>/ serum</a:t>
                      </a:r>
                      <a:endParaRPr kumimoji="0" lang="en-US" sz="3600" b="0" i="0" u="none" strike="noStrike" cap="none" normalizeH="0" baseline="0" dirty="0" smtClean="0">
                        <a:ln>
                          <a:noFill/>
                        </a:ln>
                        <a:solidFill>
                          <a:schemeClr val="tx1"/>
                        </a:solidFill>
                        <a:effectLst/>
                        <a:latin typeface="VNI-Helve" pitchFamily="2" charset="0"/>
                      </a:endParaRPr>
                    </a:p>
                  </a:txBody>
                  <a:tcPr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buClr>
                          <a:srgbClr val="CCFF33"/>
                        </a:buClr>
                        <a:buSzPct val="70000"/>
                        <a:buFont typeface="Wingdings" panose="05000000000000000000" pitchFamily="2" charset="2"/>
                        <a:tabLst>
                          <a:tab pos="2255838" algn="l"/>
                        </a:tabLst>
                        <a:defRPr sz="2800">
                          <a:solidFill>
                            <a:schemeClr val="tx1"/>
                          </a:solidFill>
                          <a:latin typeface="Arial" panose="020B0604020202020204" pitchFamily="34" charset="0"/>
                        </a:defRPr>
                      </a:lvl1pPr>
                      <a:lvl2pPr marL="742950" indent="-285750" algn="l">
                        <a:spcBef>
                          <a:spcPct val="20000"/>
                        </a:spcBef>
                        <a:buClr>
                          <a:schemeClr val="accent2"/>
                        </a:buClr>
                        <a:buSzPct val="65000"/>
                        <a:buFont typeface="Wingdings" panose="05000000000000000000" pitchFamily="2" charset="2"/>
                        <a:tabLst>
                          <a:tab pos="2255838" algn="l"/>
                        </a:tabLst>
                        <a:defRPr sz="2400">
                          <a:solidFill>
                            <a:schemeClr val="tx1"/>
                          </a:solidFill>
                          <a:latin typeface="Arial" panose="020B0604020202020204" pitchFamily="34" charset="0"/>
                        </a:defRPr>
                      </a:lvl2pPr>
                      <a:lvl3pPr marL="1143000" indent="-228600" algn="l">
                        <a:spcBef>
                          <a:spcPct val="20000"/>
                        </a:spcBef>
                        <a:buClr>
                          <a:srgbClr val="0099CC"/>
                        </a:buClr>
                        <a:buSzPct val="65000"/>
                        <a:buFont typeface="Wingdings" panose="05000000000000000000" pitchFamily="2" charset="2"/>
                        <a:tabLst>
                          <a:tab pos="2255838" algn="l"/>
                        </a:tabLst>
                        <a:defRPr sz="2000">
                          <a:solidFill>
                            <a:schemeClr val="tx1"/>
                          </a:solidFill>
                          <a:latin typeface="Arial" panose="020B0604020202020204" pitchFamily="34" charset="0"/>
                        </a:defRPr>
                      </a:lvl3pPr>
                      <a:lvl4pPr marL="1600200" indent="-228600" algn="l">
                        <a:spcBef>
                          <a:spcPct val="20000"/>
                        </a:spcBef>
                        <a:buClr>
                          <a:schemeClr val="tx2"/>
                        </a:buClr>
                        <a:buSzPct val="60000"/>
                        <a:buFont typeface="Wingdings" panose="05000000000000000000" pitchFamily="2" charset="2"/>
                        <a:tabLst>
                          <a:tab pos="2255838" algn="l"/>
                        </a:tabLst>
                        <a:defRPr>
                          <a:solidFill>
                            <a:schemeClr val="tx1"/>
                          </a:solidFill>
                          <a:latin typeface="Arial" panose="020B0604020202020204" pitchFamily="34" charset="0"/>
                        </a:defRPr>
                      </a:lvl4pPr>
                      <a:lvl5pPr marL="2057400" indent="-228600" algn="l">
                        <a:spcBef>
                          <a:spcPct val="20000"/>
                        </a:spcBef>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5pPr>
                      <a:lvl6pPr marL="25146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6pPr>
                      <a:lvl7pPr marL="29718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7pPr>
                      <a:lvl8pPr marL="34290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8pPr>
                      <a:lvl9pPr marL="38862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sau moät söï coá tim maïch caáp</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endPar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endPar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chi laïnh</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Coù nhieàu</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Thöôøng khoâng coù</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endPar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endPar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thieáu maùu / nhoài maùu cô tim</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môø töø roán phoåi ra</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coù theå taêng</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&gt;18mmHg</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nhoû (ít)</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&lt;0.5</a:t>
                      </a:r>
                      <a:endParaRPr kumimoji="0" lang="en-US" sz="3600" b="0" i="0" u="none" strike="noStrike" cap="none" normalizeH="0" baseline="0" smtClean="0">
                        <a:ln>
                          <a:noFill/>
                        </a:ln>
                        <a:solidFill>
                          <a:schemeClr val="tx1"/>
                        </a:solidFill>
                        <a:effectLst/>
                        <a:latin typeface="VNI-Helve" pitchFamily="2" charset="0"/>
                      </a:endParaRP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algn="l">
                        <a:spcBef>
                          <a:spcPct val="20000"/>
                        </a:spcBef>
                        <a:buClr>
                          <a:srgbClr val="CCFF33"/>
                        </a:buClr>
                        <a:buSzPct val="70000"/>
                        <a:buFont typeface="Wingdings" panose="05000000000000000000" pitchFamily="2" charset="2"/>
                        <a:tabLst>
                          <a:tab pos="2255838" algn="l"/>
                        </a:tabLst>
                        <a:defRPr sz="2800">
                          <a:solidFill>
                            <a:schemeClr val="tx1"/>
                          </a:solidFill>
                          <a:latin typeface="Arial" panose="020B0604020202020204" pitchFamily="34" charset="0"/>
                        </a:defRPr>
                      </a:lvl1pPr>
                      <a:lvl2pPr marL="742950" indent="-285750" algn="l">
                        <a:spcBef>
                          <a:spcPct val="20000"/>
                        </a:spcBef>
                        <a:buClr>
                          <a:schemeClr val="accent2"/>
                        </a:buClr>
                        <a:buSzPct val="65000"/>
                        <a:buFont typeface="Wingdings" panose="05000000000000000000" pitchFamily="2" charset="2"/>
                        <a:tabLst>
                          <a:tab pos="2255838" algn="l"/>
                        </a:tabLst>
                        <a:defRPr sz="2400">
                          <a:solidFill>
                            <a:schemeClr val="tx1"/>
                          </a:solidFill>
                          <a:latin typeface="Arial" panose="020B0604020202020204" pitchFamily="34" charset="0"/>
                        </a:defRPr>
                      </a:lvl2pPr>
                      <a:lvl3pPr marL="1143000" indent="-228600" algn="l">
                        <a:spcBef>
                          <a:spcPct val="20000"/>
                        </a:spcBef>
                        <a:buClr>
                          <a:srgbClr val="0099CC"/>
                        </a:buClr>
                        <a:buSzPct val="65000"/>
                        <a:buFont typeface="Wingdings" panose="05000000000000000000" pitchFamily="2" charset="2"/>
                        <a:tabLst>
                          <a:tab pos="2255838" algn="l"/>
                        </a:tabLst>
                        <a:defRPr sz="2000">
                          <a:solidFill>
                            <a:schemeClr val="tx1"/>
                          </a:solidFill>
                          <a:latin typeface="Arial" panose="020B0604020202020204" pitchFamily="34" charset="0"/>
                        </a:defRPr>
                      </a:lvl3pPr>
                      <a:lvl4pPr marL="1600200" indent="-228600" algn="l">
                        <a:spcBef>
                          <a:spcPct val="20000"/>
                        </a:spcBef>
                        <a:buClr>
                          <a:schemeClr val="tx2"/>
                        </a:buClr>
                        <a:buSzPct val="60000"/>
                        <a:buFont typeface="Wingdings" panose="05000000000000000000" pitchFamily="2" charset="2"/>
                        <a:tabLst>
                          <a:tab pos="2255838" algn="l"/>
                        </a:tabLst>
                        <a:defRPr>
                          <a:solidFill>
                            <a:schemeClr val="tx1"/>
                          </a:solidFill>
                          <a:latin typeface="Arial" panose="020B0604020202020204" pitchFamily="34" charset="0"/>
                        </a:defRPr>
                      </a:lvl4pPr>
                      <a:lvl5pPr marL="2057400" indent="-228600" algn="l">
                        <a:spcBef>
                          <a:spcPct val="20000"/>
                        </a:spcBef>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5pPr>
                      <a:lvl6pPr marL="25146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6pPr>
                      <a:lvl7pPr marL="29718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7pPr>
                      <a:lvl8pPr marL="34290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8pPr>
                      <a:lvl9pPr marL="3886200" indent="-228600" fontAlgn="base">
                        <a:spcBef>
                          <a:spcPct val="20000"/>
                        </a:spcBef>
                        <a:spcAft>
                          <a:spcPct val="0"/>
                        </a:spcAft>
                        <a:buClr>
                          <a:schemeClr val="hlink"/>
                        </a:buClr>
                        <a:buSzPct val="65000"/>
                        <a:buFont typeface="Wingdings" panose="05000000000000000000" pitchFamily="2" charset="2"/>
                        <a:tabLst>
                          <a:tab pos="2255838" algn="l"/>
                        </a:tabLst>
                        <a:defRPr>
                          <a:solidFill>
                            <a:schemeClr val="tx1"/>
                          </a:solidFill>
                          <a:latin typeface="Arial" panose="020B0604020202020204" pitchFamily="34" charset="0"/>
                        </a:defRPr>
                      </a:lvl9pPr>
                    </a:lstStyle>
                    <a:p>
                      <a:pPr marL="342900" marR="0" lvl="0" indent="-342900" algn="ctr" defTabSz="914400" rtl="0" eaLnBrk="1" fontAlgn="base" latinLnBrk="0" hangingPunct="1">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khoâng coù</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endPar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endPar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chi noùng</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coù ít/khoâng coù</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coù</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endPar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endPar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bình thöôøng</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môø ôû ngoaïi bieân</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bình thöôøng</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&lt;18mmHg</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lôùn (nhieàu)</a:t>
                      </a:r>
                      <a:endParaRPr kumimoji="0" lang="en-US" sz="1600" b="0" i="0" u="none" strike="noStrike" cap="none" normalizeH="0" baseline="0" smtClean="0">
                        <a:ln>
                          <a:noFill/>
                        </a:ln>
                        <a:solidFill>
                          <a:schemeClr val="tx1"/>
                        </a:solidFill>
                        <a:effectLst/>
                        <a:latin typeface="VNI-Helve" pitchFamily="2" charset="0"/>
                        <a:cs typeface="Times New Roman" panose="02020603050405020304" pitchFamily="18" charset="0"/>
                      </a:endParaRPr>
                    </a:p>
                    <a:p>
                      <a:pPr marL="342900" marR="0" lvl="0" indent="-342900" algn="ctr" defTabSz="914400" rtl="0" eaLnBrk="0" fontAlgn="base" latinLnBrk="0" hangingPunct="0">
                        <a:lnSpc>
                          <a:spcPct val="100000"/>
                        </a:lnSpc>
                        <a:spcBef>
                          <a:spcPct val="0"/>
                        </a:spcBef>
                        <a:spcAft>
                          <a:spcPct val="0"/>
                        </a:spcAft>
                        <a:buClrTx/>
                        <a:buSzTx/>
                        <a:buFontTx/>
                        <a:buNone/>
                        <a:tabLst>
                          <a:tab pos="2255838" algn="l"/>
                        </a:tabLst>
                      </a:pPr>
                      <a:r>
                        <a:rPr kumimoji="0" lang="en-US" sz="1800" b="0" i="0" u="none" strike="noStrike" cap="none" normalizeH="0" baseline="0" smtClean="0">
                          <a:ln>
                            <a:noFill/>
                          </a:ln>
                          <a:solidFill>
                            <a:schemeClr val="tx1"/>
                          </a:solidFill>
                          <a:effectLst/>
                          <a:latin typeface="VNI-Helve" pitchFamily="2" charset="0"/>
                          <a:cs typeface="Times New Roman" panose="02020603050405020304" pitchFamily="18" charset="0"/>
                        </a:rPr>
                        <a:t>&gt;0.7</a:t>
                      </a:r>
                      <a:endParaRPr kumimoji="0" lang="en-US" sz="3600" b="0" i="0" u="none" strike="noStrike" cap="none" normalizeH="0" baseline="0" smtClean="0">
                        <a:ln>
                          <a:noFill/>
                        </a:ln>
                        <a:solidFill>
                          <a:schemeClr val="tx1"/>
                        </a:solidFill>
                        <a:effectLst/>
                        <a:latin typeface="VNI-Helve" pitchFamily="2" charset="0"/>
                      </a:endParaRPr>
                    </a:p>
                  </a:txBody>
                  <a:tcP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3913975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ĐIỀU TRỊ</a:t>
            </a:r>
            <a:endParaRPr lang="en-US" dirty="0"/>
          </a:p>
        </p:txBody>
      </p:sp>
      <p:sp>
        <p:nvSpPr>
          <p:cNvPr id="3" name="Content Placeholder 2"/>
          <p:cNvSpPr>
            <a:spLocks noGrp="1"/>
          </p:cNvSpPr>
          <p:nvPr>
            <p:ph idx="1"/>
          </p:nvPr>
        </p:nvSpPr>
        <p:spPr/>
        <p:txBody>
          <a:bodyPr>
            <a:normAutofit/>
          </a:bodyPr>
          <a:lstStyle/>
          <a:p>
            <a:r>
              <a:rPr lang="en-US" sz="3200" dirty="0" err="1" smtClean="0"/>
              <a:t>Điều</a:t>
            </a:r>
            <a:r>
              <a:rPr lang="en-US" sz="3200" dirty="0" smtClean="0"/>
              <a:t> trị </a:t>
            </a:r>
            <a:r>
              <a:rPr lang="en-US" sz="3200" dirty="0" err="1" smtClean="0"/>
              <a:t>khẩn</a:t>
            </a:r>
            <a:r>
              <a:rPr lang="en-US" sz="3200" dirty="0" smtClean="0"/>
              <a:t> </a:t>
            </a:r>
            <a:r>
              <a:rPr lang="en-US" sz="3200" dirty="0" err="1" smtClean="0"/>
              <a:t>cấp</a:t>
            </a:r>
            <a:r>
              <a:rPr lang="en-US" sz="3200" dirty="0" smtClean="0"/>
              <a:t> </a:t>
            </a:r>
            <a:r>
              <a:rPr lang="en-US" sz="3200" dirty="0" err="1" smtClean="0"/>
              <a:t>làm</a:t>
            </a:r>
            <a:r>
              <a:rPr lang="en-US" sz="3200" dirty="0" smtClean="0"/>
              <a:t> </a:t>
            </a:r>
            <a:r>
              <a:rPr lang="en-US" sz="3200" dirty="0" err="1" smtClean="0"/>
              <a:t>giảm</a:t>
            </a:r>
            <a:r>
              <a:rPr lang="en-US" sz="3200" dirty="0" smtClean="0"/>
              <a:t> </a:t>
            </a:r>
            <a:r>
              <a:rPr lang="en-US" sz="3200" dirty="0" err="1" smtClean="0"/>
              <a:t>trch</a:t>
            </a:r>
            <a:r>
              <a:rPr lang="en-US" sz="3200" dirty="0" smtClean="0"/>
              <a:t> PPC.</a:t>
            </a:r>
          </a:p>
          <a:p>
            <a:r>
              <a:rPr lang="en-US" sz="3200" dirty="0" err="1" smtClean="0"/>
              <a:t>Điều</a:t>
            </a:r>
            <a:r>
              <a:rPr lang="en-US" sz="3200" dirty="0" smtClean="0"/>
              <a:t> trị </a:t>
            </a:r>
            <a:r>
              <a:rPr lang="en-US" sz="3200" dirty="0" err="1" smtClean="0"/>
              <a:t>các</a:t>
            </a:r>
            <a:r>
              <a:rPr lang="en-US" sz="3200" dirty="0" smtClean="0"/>
              <a:t> </a:t>
            </a:r>
            <a:r>
              <a:rPr lang="en-US" sz="3200" dirty="0" err="1" smtClean="0"/>
              <a:t>yếu</a:t>
            </a:r>
            <a:r>
              <a:rPr lang="en-US" sz="3200" dirty="0" smtClean="0"/>
              <a:t> </a:t>
            </a:r>
            <a:r>
              <a:rPr lang="en-US" sz="3200" dirty="0" err="1" smtClean="0"/>
              <a:t>tô</a:t>
            </a:r>
            <a:r>
              <a:rPr lang="en-US" sz="3200" dirty="0" smtClean="0"/>
              <a:t>́ </a:t>
            </a:r>
            <a:r>
              <a:rPr lang="en-US" sz="3200" dirty="0" err="1" smtClean="0"/>
              <a:t>thúc</a:t>
            </a:r>
            <a:r>
              <a:rPr lang="en-US" sz="3200" dirty="0" smtClean="0"/>
              <a:t> </a:t>
            </a:r>
            <a:r>
              <a:rPr lang="en-US" sz="3200" dirty="0" err="1" smtClean="0"/>
              <a:t>đẩy</a:t>
            </a:r>
            <a:r>
              <a:rPr lang="en-US" sz="3200" dirty="0" smtClean="0"/>
              <a:t>.</a:t>
            </a:r>
          </a:p>
          <a:p>
            <a:r>
              <a:rPr lang="en-US" sz="3200" dirty="0" err="1" smtClean="0"/>
              <a:t>Điều</a:t>
            </a:r>
            <a:r>
              <a:rPr lang="en-US" sz="3200" dirty="0" smtClean="0"/>
              <a:t> trị </a:t>
            </a:r>
            <a:r>
              <a:rPr lang="en-US" sz="3200" dirty="0" err="1" smtClean="0"/>
              <a:t>nguyên</a:t>
            </a:r>
            <a:r>
              <a:rPr lang="en-US" sz="3200" dirty="0" smtClean="0"/>
              <a:t> </a:t>
            </a:r>
            <a:r>
              <a:rPr lang="en-US" sz="3200" dirty="0" err="1" smtClean="0"/>
              <a:t>nhân</a:t>
            </a:r>
            <a:r>
              <a:rPr lang="en-US" sz="3200" dirty="0" smtClean="0"/>
              <a:t> </a:t>
            </a:r>
            <a:endParaRPr lang="en-US" sz="3200" dirty="0"/>
          </a:p>
        </p:txBody>
      </p:sp>
    </p:spTree>
    <p:extLst>
      <p:ext uri="{BB962C8B-B14F-4D97-AF65-F5344CB8AC3E}">
        <p14:creationId xmlns:p14="http://schemas.microsoft.com/office/powerpoint/2010/main" val="962779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664677" y="0"/>
            <a:ext cx="9144000" cy="1143000"/>
          </a:xfrm>
        </p:spPr>
        <p:txBody>
          <a:bodyPr/>
          <a:lstStyle/>
          <a:p>
            <a:r>
              <a:rPr lang="en-US" dirty="0"/>
              <a:t>ĐỊNH </a:t>
            </a:r>
            <a:r>
              <a:rPr lang="en-US" dirty="0" smtClean="0"/>
              <a:t>NGHĨA</a:t>
            </a:r>
            <a:endParaRPr lang="en-US" dirty="0"/>
          </a:p>
        </p:txBody>
      </p:sp>
      <p:sp>
        <p:nvSpPr>
          <p:cNvPr id="8" name="Content Placeholder 7"/>
          <p:cNvSpPr>
            <a:spLocks noGrp="1"/>
          </p:cNvSpPr>
          <p:nvPr>
            <p:ph idx="1"/>
          </p:nvPr>
        </p:nvSpPr>
        <p:spPr>
          <a:xfrm>
            <a:off x="539262" y="1230923"/>
            <a:ext cx="6322857" cy="4941277"/>
          </a:xfrm>
        </p:spPr>
        <p:txBody>
          <a:bodyPr>
            <a:normAutofit lnSpcReduction="10000"/>
          </a:bodyPr>
          <a:lstStyle/>
          <a:p>
            <a:r>
              <a:rPr lang="en-US" sz="2800" dirty="0"/>
              <a:t>PPC : </a:t>
            </a:r>
            <a:r>
              <a:rPr lang="en-US" sz="2800" dirty="0" err="1" smtClean="0"/>
              <a:t>Sư</a:t>
            </a:r>
            <a:r>
              <a:rPr lang="en-US" sz="2800" dirty="0" smtClean="0"/>
              <a:t>̣ </a:t>
            </a:r>
            <a:r>
              <a:rPr lang="en-US" sz="2800" dirty="0" err="1" smtClean="0"/>
              <a:t>tích</a:t>
            </a:r>
            <a:r>
              <a:rPr lang="en-US" sz="2800" dirty="0" smtClean="0"/>
              <a:t> </a:t>
            </a:r>
            <a:r>
              <a:rPr lang="en-US" sz="2800" dirty="0" err="1" smtClean="0"/>
              <a:t>tụ</a:t>
            </a:r>
            <a:r>
              <a:rPr lang="en-US" sz="2800" dirty="0"/>
              <a:t> </a:t>
            </a:r>
            <a:r>
              <a:rPr lang="en-US" sz="2800" dirty="0" err="1" smtClean="0"/>
              <a:t>dịch</a:t>
            </a:r>
            <a:r>
              <a:rPr lang="en-US" sz="2800" dirty="0" smtClean="0"/>
              <a:t> </a:t>
            </a:r>
            <a:r>
              <a:rPr lang="en-US" sz="2800" dirty="0" err="1" smtClean="0"/>
              <a:t>trong</a:t>
            </a:r>
            <a:r>
              <a:rPr lang="en-US" sz="2800" dirty="0"/>
              <a:t> </a:t>
            </a:r>
            <a:r>
              <a:rPr lang="en-US" sz="2800" dirty="0" err="1" smtClean="0"/>
              <a:t>phổi</a:t>
            </a:r>
            <a:r>
              <a:rPr lang="en-US" sz="2800" dirty="0" smtClean="0"/>
              <a:t> </a:t>
            </a:r>
            <a:r>
              <a:rPr lang="en-US" sz="2800" dirty="0"/>
              <a:t>do </a:t>
            </a:r>
            <a:r>
              <a:rPr lang="en-US" sz="2800" dirty="0" err="1" smtClean="0"/>
              <a:t>sự</a:t>
            </a:r>
            <a:r>
              <a:rPr lang="en-US" sz="2800" dirty="0"/>
              <a:t> </a:t>
            </a:r>
            <a:r>
              <a:rPr lang="en-US" sz="2800" dirty="0" err="1" smtClean="0"/>
              <a:t>thoát</a:t>
            </a:r>
            <a:r>
              <a:rPr lang="en-US" sz="2800" dirty="0"/>
              <a:t> </a:t>
            </a:r>
            <a:r>
              <a:rPr lang="en-US" sz="2800" dirty="0" err="1" smtClean="0"/>
              <a:t>dịch</a:t>
            </a:r>
            <a:r>
              <a:rPr lang="en-US" sz="2800" dirty="0" smtClean="0"/>
              <a:t> </a:t>
            </a:r>
            <a:r>
              <a:rPr lang="en-US" sz="2800" dirty="0" err="1" smtClean="0"/>
              <a:t>từ</a:t>
            </a:r>
            <a:r>
              <a:rPr lang="en-US" sz="2800" dirty="0"/>
              <a:t> </a:t>
            </a:r>
            <a:r>
              <a:rPr lang="en-US" sz="2800" dirty="0" err="1" smtClean="0"/>
              <a:t>mạch</a:t>
            </a:r>
            <a:r>
              <a:rPr lang="en-US" sz="2800" dirty="0"/>
              <a:t> </a:t>
            </a:r>
            <a:r>
              <a:rPr lang="en-US" sz="2800" dirty="0" err="1" smtClean="0"/>
              <a:t>máu</a:t>
            </a:r>
            <a:r>
              <a:rPr lang="en-US" sz="2800" dirty="0"/>
              <a:t> </a:t>
            </a:r>
            <a:r>
              <a:rPr lang="en-US" sz="2800" dirty="0" err="1" smtClean="0"/>
              <a:t>phổi</a:t>
            </a:r>
            <a:r>
              <a:rPr lang="en-US" sz="2800" dirty="0"/>
              <a:t> </a:t>
            </a:r>
            <a:r>
              <a:rPr lang="en-US" sz="2800" dirty="0" err="1" smtClean="0"/>
              <a:t>vào</a:t>
            </a:r>
            <a:r>
              <a:rPr lang="en-US" sz="2800" dirty="0"/>
              <a:t> </a:t>
            </a:r>
            <a:r>
              <a:rPr lang="en-US" sz="2800" i="1" dirty="0" err="1" smtClean="0">
                <a:solidFill>
                  <a:srgbClr val="FF0000"/>
                </a:solidFill>
              </a:rPr>
              <a:t>mô</a:t>
            </a:r>
            <a:r>
              <a:rPr lang="en-US" sz="2800" i="1" dirty="0">
                <a:solidFill>
                  <a:srgbClr val="FF0000"/>
                </a:solidFill>
              </a:rPr>
              <a:t> </a:t>
            </a:r>
            <a:r>
              <a:rPr lang="en-US" sz="2800" i="1" dirty="0" err="1" smtClean="0">
                <a:solidFill>
                  <a:srgbClr val="FF0000"/>
                </a:solidFill>
              </a:rPr>
              <a:t>kẽ</a:t>
            </a:r>
            <a:r>
              <a:rPr lang="en-US" sz="2800" i="1" dirty="0">
                <a:solidFill>
                  <a:srgbClr val="FF0000"/>
                </a:solidFill>
              </a:rPr>
              <a:t> </a:t>
            </a:r>
            <a:r>
              <a:rPr lang="en-US" sz="2800" i="1" dirty="0" err="1" smtClean="0">
                <a:solidFill>
                  <a:srgbClr val="FF0000"/>
                </a:solidFill>
              </a:rPr>
              <a:t>và</a:t>
            </a:r>
            <a:r>
              <a:rPr lang="en-US" sz="2800" i="1" dirty="0">
                <a:solidFill>
                  <a:srgbClr val="FF0000"/>
                </a:solidFill>
              </a:rPr>
              <a:t> </a:t>
            </a:r>
            <a:r>
              <a:rPr lang="en-US" sz="2800" i="1" dirty="0" err="1" smtClean="0">
                <a:solidFill>
                  <a:srgbClr val="FF0000"/>
                </a:solidFill>
              </a:rPr>
              <a:t>phế</a:t>
            </a:r>
            <a:r>
              <a:rPr lang="en-US" sz="2800" i="1" dirty="0" smtClean="0">
                <a:solidFill>
                  <a:srgbClr val="FF0000"/>
                </a:solidFill>
              </a:rPr>
              <a:t> </a:t>
            </a:r>
            <a:r>
              <a:rPr lang="en-US" sz="2800" i="1" dirty="0" err="1" smtClean="0">
                <a:solidFill>
                  <a:srgbClr val="FF0000"/>
                </a:solidFill>
              </a:rPr>
              <a:t>nang</a:t>
            </a:r>
            <a:r>
              <a:rPr lang="en-US" sz="2800" dirty="0" smtClean="0"/>
              <a:t>.</a:t>
            </a:r>
          </a:p>
          <a:p>
            <a:r>
              <a:rPr lang="en-US" sz="2800" dirty="0"/>
              <a:t>PPC </a:t>
            </a:r>
            <a:r>
              <a:rPr lang="en-US" sz="2800" dirty="0" smtClean="0"/>
              <a:t>có </a:t>
            </a:r>
            <a:r>
              <a:rPr lang="en-US" sz="2800" dirty="0" err="1" smtClean="0"/>
              <a:t>thê</a:t>
            </a:r>
            <a:r>
              <a:rPr lang="en-US" sz="2800" dirty="0" smtClean="0"/>
              <a:t>̉ </a:t>
            </a:r>
            <a:r>
              <a:rPr lang="en-US" sz="2800" dirty="0" err="1" smtClean="0"/>
              <a:t>nằm</a:t>
            </a:r>
            <a:r>
              <a:rPr lang="en-US" sz="2800" dirty="0" smtClean="0"/>
              <a:t> </a:t>
            </a:r>
            <a:r>
              <a:rPr lang="en-US" sz="2800" dirty="0" err="1" smtClean="0"/>
              <a:t>trong</a:t>
            </a:r>
            <a:r>
              <a:rPr lang="en-US" sz="2800" dirty="0"/>
              <a:t> </a:t>
            </a:r>
            <a:r>
              <a:rPr lang="en-US" sz="2800" dirty="0" err="1" smtClean="0"/>
              <a:t>bối</a:t>
            </a:r>
            <a:r>
              <a:rPr lang="en-US" sz="2800" dirty="0"/>
              <a:t> </a:t>
            </a:r>
            <a:r>
              <a:rPr lang="en-US" sz="2800" dirty="0" err="1" smtClean="0"/>
              <a:t>cảnh</a:t>
            </a:r>
            <a:r>
              <a:rPr lang="en-US" sz="2800" dirty="0" smtClean="0"/>
              <a:t> </a:t>
            </a:r>
            <a:r>
              <a:rPr lang="en-US" sz="2800" dirty="0" err="1" smtClean="0"/>
              <a:t>suy</a:t>
            </a:r>
            <a:r>
              <a:rPr lang="en-US" sz="2800" dirty="0" smtClean="0"/>
              <a:t> </a:t>
            </a:r>
            <a:r>
              <a:rPr lang="en-US" sz="2800" dirty="0" err="1" smtClean="0"/>
              <a:t>tim</a:t>
            </a:r>
            <a:r>
              <a:rPr lang="en-US" sz="2800" dirty="0"/>
              <a:t> </a:t>
            </a:r>
            <a:r>
              <a:rPr lang="en-US" sz="2800" dirty="0" err="1" smtClean="0"/>
              <a:t>cấp</a:t>
            </a:r>
            <a:r>
              <a:rPr lang="en-US" sz="2800" dirty="0" smtClean="0"/>
              <a:t> </a:t>
            </a:r>
          </a:p>
          <a:p>
            <a:pPr lvl="1"/>
            <a:r>
              <a:rPr lang="en-US" sz="2400" dirty="0" smtClean="0"/>
              <a:t>PPC do </a:t>
            </a:r>
            <a:r>
              <a:rPr lang="en-US" sz="2400" dirty="0" err="1" smtClean="0"/>
              <a:t>tim</a:t>
            </a:r>
            <a:endParaRPr lang="en-US" sz="2400" dirty="0" smtClean="0"/>
          </a:p>
          <a:p>
            <a:pPr lvl="1"/>
            <a:r>
              <a:rPr lang="en-US" sz="2400" dirty="0" err="1" smtClean="0"/>
              <a:t>Choáng</a:t>
            </a:r>
            <a:r>
              <a:rPr lang="en-US" sz="2400" dirty="0" smtClean="0"/>
              <a:t> </a:t>
            </a:r>
            <a:r>
              <a:rPr lang="en-US" sz="2400" dirty="0" err="1" smtClean="0"/>
              <a:t>tim</a:t>
            </a:r>
            <a:endParaRPr lang="en-US" sz="2400" dirty="0" smtClean="0"/>
          </a:p>
          <a:p>
            <a:pPr lvl="1"/>
            <a:r>
              <a:rPr lang="en-US" sz="2400" dirty="0" err="1" smtClean="0"/>
              <a:t>Đợt</a:t>
            </a:r>
            <a:r>
              <a:rPr lang="en-US" sz="2400" dirty="0"/>
              <a:t> </a:t>
            </a:r>
            <a:r>
              <a:rPr lang="en-US" sz="2400" dirty="0" err="1" smtClean="0"/>
              <a:t>mất</a:t>
            </a:r>
            <a:r>
              <a:rPr lang="en-US" sz="2400" dirty="0"/>
              <a:t> </a:t>
            </a:r>
            <a:r>
              <a:rPr lang="en-US" sz="2400" dirty="0" err="1" smtClean="0"/>
              <a:t>bù</a:t>
            </a:r>
            <a:r>
              <a:rPr lang="en-US" sz="2400" dirty="0"/>
              <a:t> </a:t>
            </a:r>
            <a:r>
              <a:rPr lang="en-US" sz="2400" dirty="0" err="1" smtClean="0"/>
              <a:t>của</a:t>
            </a:r>
            <a:r>
              <a:rPr lang="en-US" sz="2400" dirty="0" smtClean="0"/>
              <a:t> </a:t>
            </a:r>
            <a:r>
              <a:rPr lang="en-US" sz="2400" dirty="0" err="1" smtClean="0"/>
              <a:t>suy</a:t>
            </a:r>
            <a:r>
              <a:rPr lang="en-US" sz="2400" dirty="0" smtClean="0"/>
              <a:t> </a:t>
            </a:r>
            <a:r>
              <a:rPr lang="en-US" sz="2400" dirty="0" err="1" smtClean="0"/>
              <a:t>tim</a:t>
            </a:r>
            <a:r>
              <a:rPr lang="en-US" sz="2400" dirty="0"/>
              <a:t> </a:t>
            </a:r>
            <a:r>
              <a:rPr lang="en-US" sz="2400" dirty="0" err="1" smtClean="0"/>
              <a:t>mạn</a:t>
            </a:r>
            <a:endParaRPr lang="en-US" sz="2400" dirty="0"/>
          </a:p>
          <a:p>
            <a:pPr lvl="1"/>
            <a:r>
              <a:rPr lang="en-US" sz="2400" dirty="0" err="1" smtClean="0"/>
              <a:t>Suy</a:t>
            </a:r>
            <a:r>
              <a:rPr lang="en-US" sz="2400" dirty="0" smtClean="0"/>
              <a:t> </a:t>
            </a:r>
            <a:r>
              <a:rPr lang="en-US" sz="2400" dirty="0" err="1" smtClean="0"/>
              <a:t>tim</a:t>
            </a:r>
            <a:r>
              <a:rPr lang="en-US" sz="2400" dirty="0"/>
              <a:t> </a:t>
            </a:r>
            <a:r>
              <a:rPr lang="en-US" sz="2400" dirty="0" err="1" smtClean="0"/>
              <a:t>cấp</a:t>
            </a:r>
            <a:r>
              <a:rPr lang="en-US" sz="2400" dirty="0" smtClean="0"/>
              <a:t> do THA</a:t>
            </a:r>
          </a:p>
          <a:p>
            <a:pPr lvl="1"/>
            <a:r>
              <a:rPr lang="en-US" sz="2400" dirty="0"/>
              <a:t>H/C </a:t>
            </a:r>
            <a:r>
              <a:rPr lang="en-US" sz="2400" dirty="0" err="1" smtClean="0"/>
              <a:t>vành</a:t>
            </a:r>
            <a:r>
              <a:rPr lang="en-US" sz="2400" dirty="0"/>
              <a:t> </a:t>
            </a:r>
            <a:r>
              <a:rPr lang="en-US" sz="2400" dirty="0" err="1" smtClean="0"/>
              <a:t>cấp</a:t>
            </a:r>
            <a:r>
              <a:rPr lang="en-US" sz="2400" dirty="0"/>
              <a:t> </a:t>
            </a:r>
            <a:r>
              <a:rPr lang="en-US" sz="2400" dirty="0" err="1" smtClean="0"/>
              <a:t>có</a:t>
            </a:r>
            <a:r>
              <a:rPr lang="en-US" sz="2400" dirty="0" smtClean="0"/>
              <a:t> </a:t>
            </a:r>
            <a:r>
              <a:rPr lang="en-US" sz="2400" dirty="0" err="1" smtClean="0"/>
              <a:t>suy</a:t>
            </a:r>
            <a:r>
              <a:rPr lang="en-US" sz="2400" dirty="0" smtClean="0"/>
              <a:t> </a:t>
            </a:r>
            <a:r>
              <a:rPr lang="en-US" sz="2400" dirty="0" err="1" smtClean="0"/>
              <a:t>tim</a:t>
            </a:r>
            <a:endParaRPr lang="en-US" sz="2400" dirty="0" smtClean="0"/>
          </a:p>
          <a:p>
            <a:r>
              <a:rPr lang="en-US" sz="2800" dirty="0"/>
              <a:t>CC </a:t>
            </a:r>
            <a:r>
              <a:rPr lang="en-US" sz="2800" dirty="0" smtClean="0"/>
              <a:t>NỘI KHOA</a:t>
            </a:r>
          </a:p>
        </p:txBody>
      </p:sp>
      <p:pic>
        <p:nvPicPr>
          <p:cNvPr id="2" name="Picture 1"/>
          <p:cNvPicPr>
            <a:picLocks noChangeAspect="1"/>
          </p:cNvPicPr>
          <p:nvPr/>
        </p:nvPicPr>
        <p:blipFill>
          <a:blip r:embed="rId2"/>
          <a:stretch>
            <a:fillRect/>
          </a:stretch>
        </p:blipFill>
        <p:spPr>
          <a:xfrm>
            <a:off x="7280857" y="1230923"/>
            <a:ext cx="4517786" cy="4066007"/>
          </a:xfrm>
          <a:prstGeom prst="rect">
            <a:avLst/>
          </a:prstGeom>
        </p:spPr>
      </p:pic>
    </p:spTree>
    <p:extLst>
      <p:ext uri="{BB962C8B-B14F-4D97-AF65-F5344CB8AC3E}">
        <p14:creationId xmlns:p14="http://schemas.microsoft.com/office/powerpoint/2010/main" val="2202577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ĐIỀU TRỊ</a:t>
            </a:r>
          </a:p>
        </p:txBody>
      </p:sp>
      <p:sp>
        <p:nvSpPr>
          <p:cNvPr id="3" name="Content Placeholder 2"/>
          <p:cNvSpPr>
            <a:spLocks noGrp="1"/>
          </p:cNvSpPr>
          <p:nvPr>
            <p:ph idx="1"/>
          </p:nvPr>
        </p:nvSpPr>
        <p:spPr>
          <a:xfrm>
            <a:off x="452582" y="1723736"/>
            <a:ext cx="5440218" cy="4457700"/>
          </a:xfrm>
        </p:spPr>
        <p:txBody>
          <a:bodyPr>
            <a:noAutofit/>
          </a:bodyPr>
          <a:lstStyle/>
          <a:p>
            <a:r>
              <a:rPr lang="en-US" sz="2800" dirty="0" err="1" smtClean="0"/>
              <a:t>Điều</a:t>
            </a:r>
            <a:r>
              <a:rPr lang="en-US" sz="2800" dirty="0"/>
              <a:t> </a:t>
            </a:r>
            <a:r>
              <a:rPr lang="en-US" sz="2800" dirty="0" err="1" smtClean="0"/>
              <a:t>trị</a:t>
            </a:r>
            <a:r>
              <a:rPr lang="en-US" sz="2800" dirty="0"/>
              <a:t> </a:t>
            </a:r>
            <a:r>
              <a:rPr lang="en-US" sz="2800" dirty="0" err="1" smtClean="0"/>
              <a:t>triệu</a:t>
            </a:r>
            <a:r>
              <a:rPr lang="en-US" sz="2800" dirty="0"/>
              <a:t> </a:t>
            </a:r>
            <a:r>
              <a:rPr lang="en-US" sz="2800" dirty="0" err="1" smtClean="0"/>
              <a:t>chứng</a:t>
            </a:r>
            <a:r>
              <a:rPr lang="en-US" sz="2800" dirty="0"/>
              <a:t> ban </a:t>
            </a:r>
            <a:r>
              <a:rPr lang="en-US" sz="2800" dirty="0" err="1" smtClean="0"/>
              <a:t>đầu</a:t>
            </a:r>
            <a:r>
              <a:rPr lang="en-US" sz="2800" dirty="0"/>
              <a:t> </a:t>
            </a:r>
            <a:r>
              <a:rPr lang="en-US" sz="2800" dirty="0" err="1" smtClean="0"/>
              <a:t>nhằm</a:t>
            </a:r>
            <a:r>
              <a:rPr lang="en-US" sz="2800" dirty="0"/>
              <a:t> 3 </a:t>
            </a:r>
            <a:r>
              <a:rPr lang="en-US" sz="2800" dirty="0" err="1" smtClean="0"/>
              <a:t>mục</a:t>
            </a:r>
            <a:r>
              <a:rPr lang="en-US" sz="2800" dirty="0"/>
              <a:t> </a:t>
            </a:r>
            <a:r>
              <a:rPr lang="en-US" sz="2800" dirty="0" err="1" smtClean="0"/>
              <a:t>đích</a:t>
            </a:r>
            <a:endParaRPr lang="en-US" sz="2800" dirty="0" smtClean="0"/>
          </a:p>
          <a:p>
            <a:pPr lvl="1"/>
            <a:r>
              <a:rPr lang="en-US" sz="2800" dirty="0" err="1" smtClean="0"/>
              <a:t>Giảm</a:t>
            </a:r>
            <a:r>
              <a:rPr lang="en-US" sz="2800" dirty="0"/>
              <a:t> </a:t>
            </a:r>
            <a:r>
              <a:rPr lang="en-US" sz="2800" dirty="0" smtClean="0"/>
              <a:t>pulmonary venous return </a:t>
            </a:r>
            <a:r>
              <a:rPr lang="en-US" sz="2800" dirty="0"/>
              <a:t>: </a:t>
            </a:r>
            <a:r>
              <a:rPr lang="en-US" sz="2800" dirty="0" err="1" smtClean="0"/>
              <a:t>giảm</a:t>
            </a:r>
            <a:r>
              <a:rPr lang="en-US" sz="2800" dirty="0"/>
              <a:t> </a:t>
            </a:r>
            <a:r>
              <a:rPr lang="en-US" sz="2800" dirty="0" err="1" smtClean="0"/>
              <a:t>tiền</a:t>
            </a:r>
            <a:r>
              <a:rPr lang="en-US" sz="2800" dirty="0"/>
              <a:t> </a:t>
            </a:r>
            <a:r>
              <a:rPr lang="en-US" sz="2800" dirty="0" err="1" smtClean="0"/>
              <a:t>tải</a:t>
            </a:r>
            <a:r>
              <a:rPr lang="en-US" sz="2800" dirty="0" smtClean="0"/>
              <a:t>.</a:t>
            </a:r>
          </a:p>
          <a:p>
            <a:pPr lvl="1"/>
            <a:r>
              <a:rPr lang="en-US" sz="2800" dirty="0" err="1" smtClean="0"/>
              <a:t>Giảm</a:t>
            </a:r>
            <a:r>
              <a:rPr lang="en-US" sz="2800" dirty="0"/>
              <a:t> </a:t>
            </a:r>
            <a:r>
              <a:rPr lang="en-US" sz="2800" dirty="0" err="1" smtClean="0"/>
              <a:t>sức</a:t>
            </a:r>
            <a:r>
              <a:rPr lang="en-US" sz="2800" dirty="0"/>
              <a:t> </a:t>
            </a:r>
            <a:r>
              <a:rPr lang="en-US" sz="2800" dirty="0" err="1" smtClean="0"/>
              <a:t>cản</a:t>
            </a:r>
            <a:r>
              <a:rPr lang="en-US" sz="2800" dirty="0"/>
              <a:t> </a:t>
            </a:r>
            <a:r>
              <a:rPr lang="en-US" sz="2800" dirty="0" err="1" smtClean="0"/>
              <a:t>ngoại</a:t>
            </a:r>
            <a:r>
              <a:rPr lang="en-US" sz="2800" dirty="0" smtClean="0"/>
              <a:t> vi </a:t>
            </a:r>
            <a:r>
              <a:rPr lang="en-US" sz="2800" dirty="0"/>
              <a:t>: </a:t>
            </a:r>
            <a:r>
              <a:rPr lang="en-US" sz="2800" dirty="0" err="1" smtClean="0"/>
              <a:t>giảm</a:t>
            </a:r>
            <a:r>
              <a:rPr lang="en-US" sz="2800" dirty="0"/>
              <a:t> </a:t>
            </a:r>
            <a:r>
              <a:rPr lang="en-US" sz="2800" dirty="0" err="1" smtClean="0"/>
              <a:t>hậu</a:t>
            </a:r>
            <a:r>
              <a:rPr lang="en-US" sz="2800" dirty="0"/>
              <a:t> </a:t>
            </a:r>
            <a:r>
              <a:rPr lang="en-US" sz="2800" dirty="0" err="1" smtClean="0"/>
              <a:t>tải</a:t>
            </a:r>
            <a:r>
              <a:rPr lang="en-US" sz="2800" dirty="0" smtClean="0"/>
              <a:t>.</a:t>
            </a:r>
          </a:p>
          <a:p>
            <a:pPr lvl="1"/>
            <a:r>
              <a:rPr lang="en-US" sz="2800" dirty="0" err="1" smtClean="0"/>
              <a:t>Tăng</a:t>
            </a:r>
            <a:r>
              <a:rPr lang="en-US" sz="2800" dirty="0"/>
              <a:t> </a:t>
            </a:r>
            <a:r>
              <a:rPr lang="en-US" sz="2800" dirty="0" err="1" smtClean="0"/>
              <a:t>sức</a:t>
            </a:r>
            <a:r>
              <a:rPr lang="en-US" sz="2800" dirty="0"/>
              <a:t> co </a:t>
            </a:r>
            <a:r>
              <a:rPr lang="en-US" sz="2800" dirty="0" err="1" smtClean="0"/>
              <a:t>bóp</a:t>
            </a:r>
            <a:r>
              <a:rPr lang="en-US" sz="2800" dirty="0" smtClean="0"/>
              <a:t> c</a:t>
            </a:r>
            <a:r>
              <a:rPr lang="vi-VN" sz="2800" dirty="0" smtClean="0"/>
              <a:t>ơ</a:t>
            </a:r>
            <a:r>
              <a:rPr lang="en-US" sz="2800" dirty="0" smtClean="0"/>
              <a:t> </a:t>
            </a:r>
            <a:r>
              <a:rPr lang="en-US" sz="2800" dirty="0" err="1" smtClean="0"/>
              <a:t>tim</a:t>
            </a:r>
            <a:endParaRPr lang="en-US" sz="2800" dirty="0"/>
          </a:p>
        </p:txBody>
      </p:sp>
      <p:sp>
        <p:nvSpPr>
          <p:cNvPr id="4" name="Rectangle 3"/>
          <p:cNvSpPr/>
          <p:nvPr/>
        </p:nvSpPr>
        <p:spPr>
          <a:xfrm>
            <a:off x="7139709" y="1600200"/>
            <a:ext cx="4065748" cy="4093428"/>
          </a:xfrm>
          <a:prstGeom prst="rect">
            <a:avLst/>
          </a:prstGeom>
        </p:spPr>
        <p:txBody>
          <a:bodyPr wrap="square">
            <a:spAutoFit/>
          </a:bodyPr>
          <a:lstStyle/>
          <a:p>
            <a:r>
              <a:rPr lang="en-US" sz="2800" dirty="0" err="1" smtClean="0">
                <a:solidFill>
                  <a:schemeClr val="accent6"/>
                </a:solidFill>
              </a:rPr>
              <a:t>Các</a:t>
            </a:r>
            <a:r>
              <a:rPr lang="en-US" sz="2800" dirty="0" smtClean="0">
                <a:solidFill>
                  <a:schemeClr val="accent6"/>
                </a:solidFill>
              </a:rPr>
              <a:t> </a:t>
            </a:r>
            <a:r>
              <a:rPr lang="en-US" sz="2800" dirty="0" err="1" smtClean="0">
                <a:solidFill>
                  <a:schemeClr val="accent6"/>
                </a:solidFill>
              </a:rPr>
              <a:t>bn</a:t>
            </a:r>
            <a:r>
              <a:rPr lang="en-US" sz="2800" dirty="0" smtClean="0">
                <a:solidFill>
                  <a:schemeClr val="accent6"/>
                </a:solidFill>
              </a:rPr>
              <a:t> </a:t>
            </a:r>
            <a:r>
              <a:rPr lang="en-US" sz="2800" dirty="0" err="1" smtClean="0">
                <a:solidFill>
                  <a:schemeClr val="accent6"/>
                </a:solidFill>
              </a:rPr>
              <a:t>suy</a:t>
            </a:r>
            <a:r>
              <a:rPr lang="en-US" sz="2800" dirty="0">
                <a:solidFill>
                  <a:schemeClr val="accent6"/>
                </a:solidFill>
              </a:rPr>
              <a:t> </a:t>
            </a:r>
            <a:r>
              <a:rPr lang="en-US" sz="2800" dirty="0" err="1" smtClean="0">
                <a:solidFill>
                  <a:schemeClr val="accent6"/>
                </a:solidFill>
              </a:rPr>
              <a:t>thất</a:t>
            </a:r>
            <a:r>
              <a:rPr lang="en-US" sz="2800" dirty="0">
                <a:solidFill>
                  <a:schemeClr val="accent6"/>
                </a:solidFill>
              </a:rPr>
              <a:t> </a:t>
            </a:r>
            <a:r>
              <a:rPr lang="en-US" sz="2800" dirty="0" err="1" smtClean="0">
                <a:solidFill>
                  <a:schemeClr val="accent6"/>
                </a:solidFill>
              </a:rPr>
              <a:t>trái</a:t>
            </a:r>
            <a:r>
              <a:rPr lang="en-US" sz="2800" dirty="0">
                <a:solidFill>
                  <a:schemeClr val="accent6"/>
                </a:solidFill>
              </a:rPr>
              <a:t> </a:t>
            </a:r>
            <a:r>
              <a:rPr lang="en-US" sz="2800" dirty="0" err="1" smtClean="0">
                <a:solidFill>
                  <a:schemeClr val="accent6"/>
                </a:solidFill>
              </a:rPr>
              <a:t>nặng</a:t>
            </a:r>
            <a:r>
              <a:rPr lang="en-US" sz="2800" dirty="0" smtClean="0">
                <a:solidFill>
                  <a:schemeClr val="accent6"/>
                </a:solidFill>
              </a:rPr>
              <a:t> </a:t>
            </a:r>
            <a:r>
              <a:rPr lang="en-US" sz="2800" dirty="0">
                <a:solidFill>
                  <a:schemeClr val="accent6"/>
                </a:solidFill>
              </a:rPr>
              <a:t>hay </a:t>
            </a:r>
            <a:r>
              <a:rPr lang="en-US" sz="2800" dirty="0" err="1" smtClean="0">
                <a:solidFill>
                  <a:schemeClr val="accent6"/>
                </a:solidFill>
              </a:rPr>
              <a:t>có</a:t>
            </a:r>
            <a:r>
              <a:rPr lang="en-US" sz="2800" dirty="0">
                <a:solidFill>
                  <a:schemeClr val="accent6"/>
                </a:solidFill>
              </a:rPr>
              <a:t> </a:t>
            </a:r>
            <a:r>
              <a:rPr lang="en-US" sz="2800" dirty="0" err="1" smtClean="0">
                <a:solidFill>
                  <a:schemeClr val="accent6"/>
                </a:solidFill>
              </a:rPr>
              <a:t>các</a:t>
            </a:r>
            <a:r>
              <a:rPr lang="en-US" sz="2800" dirty="0">
                <a:solidFill>
                  <a:schemeClr val="accent6"/>
                </a:solidFill>
              </a:rPr>
              <a:t> </a:t>
            </a:r>
            <a:r>
              <a:rPr lang="en-US" sz="2800" dirty="0" err="1" smtClean="0">
                <a:solidFill>
                  <a:schemeClr val="accent6"/>
                </a:solidFill>
              </a:rPr>
              <a:t>bệnh</a:t>
            </a:r>
            <a:r>
              <a:rPr lang="en-US" sz="2800" dirty="0">
                <a:solidFill>
                  <a:schemeClr val="accent6"/>
                </a:solidFill>
              </a:rPr>
              <a:t> </a:t>
            </a:r>
            <a:r>
              <a:rPr lang="en-US" sz="2800" dirty="0" err="1" smtClean="0">
                <a:solidFill>
                  <a:schemeClr val="accent6"/>
                </a:solidFill>
              </a:rPr>
              <a:t>lý</a:t>
            </a:r>
            <a:r>
              <a:rPr lang="en-US" sz="2800" dirty="0" smtClean="0">
                <a:solidFill>
                  <a:schemeClr val="accent6"/>
                </a:solidFill>
              </a:rPr>
              <a:t> van </a:t>
            </a:r>
            <a:r>
              <a:rPr lang="en-US" sz="2800" dirty="0" err="1" smtClean="0">
                <a:solidFill>
                  <a:schemeClr val="accent6"/>
                </a:solidFill>
              </a:rPr>
              <a:t>tim</a:t>
            </a:r>
            <a:r>
              <a:rPr lang="en-US" sz="2800" dirty="0">
                <a:solidFill>
                  <a:schemeClr val="accent6"/>
                </a:solidFill>
              </a:rPr>
              <a:t> </a:t>
            </a:r>
            <a:r>
              <a:rPr lang="en-US" sz="2800" dirty="0" err="1" smtClean="0">
                <a:solidFill>
                  <a:schemeClr val="accent6"/>
                </a:solidFill>
              </a:rPr>
              <a:t>cấp</a:t>
            </a:r>
            <a:r>
              <a:rPr lang="en-US" sz="2800" dirty="0">
                <a:solidFill>
                  <a:schemeClr val="accent6"/>
                </a:solidFill>
              </a:rPr>
              <a:t> </a:t>
            </a:r>
            <a:r>
              <a:rPr lang="en-US" sz="2800" dirty="0" err="1" smtClean="0">
                <a:solidFill>
                  <a:schemeClr val="accent6"/>
                </a:solidFill>
              </a:rPr>
              <a:t>có</a:t>
            </a:r>
            <a:r>
              <a:rPr lang="en-US" sz="2800" dirty="0">
                <a:solidFill>
                  <a:schemeClr val="accent6"/>
                </a:solidFill>
              </a:rPr>
              <a:t> </a:t>
            </a:r>
            <a:r>
              <a:rPr lang="en-US" sz="2800" dirty="0" err="1" smtClean="0">
                <a:solidFill>
                  <a:schemeClr val="accent6"/>
                </a:solidFill>
              </a:rPr>
              <a:t>thể</a:t>
            </a:r>
            <a:r>
              <a:rPr lang="en-US" sz="2800" dirty="0">
                <a:solidFill>
                  <a:schemeClr val="accent6"/>
                </a:solidFill>
              </a:rPr>
              <a:t> </a:t>
            </a:r>
            <a:r>
              <a:rPr lang="en-US" sz="2800" dirty="0" err="1" smtClean="0">
                <a:solidFill>
                  <a:schemeClr val="accent6"/>
                </a:solidFill>
              </a:rPr>
              <a:t>bị</a:t>
            </a:r>
            <a:r>
              <a:rPr lang="en-US" sz="2800" dirty="0">
                <a:solidFill>
                  <a:schemeClr val="accent6"/>
                </a:solidFill>
              </a:rPr>
              <a:t> </a:t>
            </a:r>
            <a:r>
              <a:rPr lang="en-US" sz="2800" dirty="0" err="1" smtClean="0">
                <a:solidFill>
                  <a:schemeClr val="accent6"/>
                </a:solidFill>
              </a:rPr>
              <a:t>tụt</a:t>
            </a:r>
            <a:r>
              <a:rPr lang="en-US" sz="2800" dirty="0" smtClean="0">
                <a:solidFill>
                  <a:schemeClr val="accent6"/>
                </a:solidFill>
              </a:rPr>
              <a:t> HA, do </a:t>
            </a:r>
            <a:r>
              <a:rPr lang="en-US" sz="2800" dirty="0" err="1" smtClean="0">
                <a:solidFill>
                  <a:schemeClr val="accent6"/>
                </a:solidFill>
              </a:rPr>
              <a:t>đó</a:t>
            </a:r>
            <a:r>
              <a:rPr lang="en-US" sz="2800" dirty="0">
                <a:solidFill>
                  <a:schemeClr val="accent6"/>
                </a:solidFill>
              </a:rPr>
              <a:t> </a:t>
            </a:r>
            <a:r>
              <a:rPr lang="en-US" sz="2800" dirty="0" err="1" smtClean="0">
                <a:solidFill>
                  <a:schemeClr val="accent6"/>
                </a:solidFill>
              </a:rPr>
              <a:t>không</a:t>
            </a:r>
            <a:r>
              <a:rPr lang="en-US" sz="2800" dirty="0">
                <a:solidFill>
                  <a:schemeClr val="accent6"/>
                </a:solidFill>
              </a:rPr>
              <a:t> </a:t>
            </a:r>
            <a:r>
              <a:rPr lang="en-US" sz="2800" dirty="0" err="1" smtClean="0">
                <a:solidFill>
                  <a:schemeClr val="accent6"/>
                </a:solidFill>
              </a:rPr>
              <a:t>dùng</a:t>
            </a:r>
            <a:r>
              <a:rPr lang="en-US" sz="2800" dirty="0" smtClean="0">
                <a:solidFill>
                  <a:schemeClr val="accent6"/>
                </a:solidFill>
              </a:rPr>
              <a:t> </a:t>
            </a:r>
            <a:r>
              <a:rPr lang="en-US" sz="2800" dirty="0" err="1" smtClean="0">
                <a:solidFill>
                  <a:schemeClr val="accent6"/>
                </a:solidFill>
              </a:rPr>
              <a:t>thuốc</a:t>
            </a:r>
            <a:r>
              <a:rPr lang="en-US" sz="2800" dirty="0" smtClean="0">
                <a:solidFill>
                  <a:schemeClr val="accent6"/>
                </a:solidFill>
              </a:rPr>
              <a:t> </a:t>
            </a:r>
            <a:r>
              <a:rPr lang="en-US" sz="2800" dirty="0" err="1" smtClean="0">
                <a:solidFill>
                  <a:schemeClr val="accent6"/>
                </a:solidFill>
              </a:rPr>
              <a:t>giảm</a:t>
            </a:r>
            <a:r>
              <a:rPr lang="en-US" sz="2800" dirty="0">
                <a:solidFill>
                  <a:schemeClr val="accent6"/>
                </a:solidFill>
              </a:rPr>
              <a:t> </a:t>
            </a:r>
            <a:r>
              <a:rPr lang="en-US" sz="2800" dirty="0" err="1" smtClean="0">
                <a:solidFill>
                  <a:schemeClr val="accent6"/>
                </a:solidFill>
              </a:rPr>
              <a:t>tiền</a:t>
            </a:r>
            <a:r>
              <a:rPr lang="en-US" sz="2800" dirty="0">
                <a:solidFill>
                  <a:schemeClr val="accent6"/>
                </a:solidFill>
              </a:rPr>
              <a:t> </a:t>
            </a:r>
            <a:r>
              <a:rPr lang="en-US" sz="2800" dirty="0" err="1" smtClean="0">
                <a:solidFill>
                  <a:schemeClr val="accent6"/>
                </a:solidFill>
              </a:rPr>
              <a:t>tải</a:t>
            </a:r>
            <a:r>
              <a:rPr lang="en-US" sz="2800" dirty="0" smtClean="0">
                <a:solidFill>
                  <a:schemeClr val="accent6"/>
                </a:solidFill>
              </a:rPr>
              <a:t> </a:t>
            </a:r>
            <a:r>
              <a:rPr lang="en-US" sz="2800" dirty="0" err="1" smtClean="0">
                <a:solidFill>
                  <a:schemeClr val="accent6"/>
                </a:solidFill>
              </a:rPr>
              <a:t>hoặc</a:t>
            </a:r>
            <a:r>
              <a:rPr lang="en-US" sz="2800" dirty="0" smtClean="0">
                <a:solidFill>
                  <a:schemeClr val="accent6"/>
                </a:solidFill>
              </a:rPr>
              <a:t> </a:t>
            </a:r>
            <a:r>
              <a:rPr lang="en-US" sz="2800" dirty="0" err="1" smtClean="0">
                <a:solidFill>
                  <a:schemeClr val="accent6"/>
                </a:solidFill>
              </a:rPr>
              <a:t>hậu</a:t>
            </a:r>
            <a:r>
              <a:rPr lang="en-US" sz="2800" dirty="0">
                <a:solidFill>
                  <a:schemeClr val="accent6"/>
                </a:solidFill>
              </a:rPr>
              <a:t> </a:t>
            </a:r>
            <a:r>
              <a:rPr lang="en-US" sz="2800" dirty="0" err="1" smtClean="0">
                <a:solidFill>
                  <a:schemeClr val="accent6"/>
                </a:solidFill>
              </a:rPr>
              <a:t>tải</a:t>
            </a:r>
            <a:r>
              <a:rPr lang="en-US" sz="2800" dirty="0" smtClean="0">
                <a:solidFill>
                  <a:schemeClr val="accent6"/>
                </a:solidFill>
              </a:rPr>
              <a:t> </a:t>
            </a:r>
            <a:r>
              <a:rPr lang="en-US" sz="2800" dirty="0">
                <a:solidFill>
                  <a:schemeClr val="accent6"/>
                </a:solidFill>
              </a:rPr>
              <a:t>(</a:t>
            </a:r>
            <a:r>
              <a:rPr lang="en-US" sz="2800" dirty="0" err="1" smtClean="0">
                <a:solidFill>
                  <a:schemeClr val="accent6"/>
                </a:solidFill>
              </a:rPr>
              <a:t>giãn</a:t>
            </a:r>
            <a:r>
              <a:rPr lang="en-US" sz="2800" dirty="0">
                <a:solidFill>
                  <a:schemeClr val="accent6"/>
                </a:solidFill>
              </a:rPr>
              <a:t> </a:t>
            </a:r>
            <a:r>
              <a:rPr lang="en-US" sz="2800" dirty="0" err="1" smtClean="0">
                <a:solidFill>
                  <a:schemeClr val="accent6"/>
                </a:solidFill>
              </a:rPr>
              <a:t>mạch</a:t>
            </a:r>
            <a:r>
              <a:rPr lang="en-US" sz="2800" dirty="0">
                <a:solidFill>
                  <a:schemeClr val="accent6"/>
                </a:solidFill>
              </a:rPr>
              <a:t>). </a:t>
            </a:r>
            <a:r>
              <a:rPr lang="en-US" sz="2800" dirty="0" err="1" smtClean="0">
                <a:solidFill>
                  <a:schemeClr val="accent6"/>
                </a:solidFill>
              </a:rPr>
              <a:t>Cần</a:t>
            </a:r>
            <a:r>
              <a:rPr lang="en-US" sz="2800" dirty="0">
                <a:solidFill>
                  <a:schemeClr val="accent6"/>
                </a:solidFill>
              </a:rPr>
              <a:t> </a:t>
            </a:r>
            <a:r>
              <a:rPr lang="en-US" sz="2800" dirty="0" err="1" smtClean="0">
                <a:solidFill>
                  <a:schemeClr val="accent6"/>
                </a:solidFill>
              </a:rPr>
              <a:t>dùng</a:t>
            </a:r>
            <a:r>
              <a:rPr lang="en-US" sz="2800" dirty="0" smtClean="0">
                <a:solidFill>
                  <a:schemeClr val="accent6"/>
                </a:solidFill>
              </a:rPr>
              <a:t> </a:t>
            </a:r>
            <a:r>
              <a:rPr lang="en-US" sz="2800" dirty="0" err="1" smtClean="0">
                <a:solidFill>
                  <a:schemeClr val="accent6"/>
                </a:solidFill>
              </a:rPr>
              <a:t>thuốc</a:t>
            </a:r>
            <a:r>
              <a:rPr lang="en-US" sz="2800" dirty="0" smtClean="0">
                <a:solidFill>
                  <a:schemeClr val="accent6"/>
                </a:solidFill>
              </a:rPr>
              <a:t> </a:t>
            </a:r>
            <a:r>
              <a:rPr lang="en-US" sz="2800" dirty="0" err="1" smtClean="0">
                <a:solidFill>
                  <a:schemeClr val="accent6"/>
                </a:solidFill>
              </a:rPr>
              <a:t>vận</a:t>
            </a:r>
            <a:r>
              <a:rPr lang="en-US" sz="2800" dirty="0">
                <a:solidFill>
                  <a:schemeClr val="accent6"/>
                </a:solidFill>
              </a:rPr>
              <a:t> </a:t>
            </a:r>
            <a:r>
              <a:rPr lang="en-US" sz="2800" dirty="0" err="1" smtClean="0">
                <a:solidFill>
                  <a:schemeClr val="accent6"/>
                </a:solidFill>
              </a:rPr>
              <a:t>mạch</a:t>
            </a:r>
            <a:r>
              <a:rPr lang="en-US" sz="2800" dirty="0" smtClean="0">
                <a:solidFill>
                  <a:schemeClr val="accent6"/>
                </a:solidFill>
              </a:rPr>
              <a:t>.</a:t>
            </a:r>
          </a:p>
          <a:p>
            <a:endParaRPr lang="en-US" dirty="0"/>
          </a:p>
          <a:p>
            <a:endParaRPr lang="en-US" dirty="0" smtClean="0"/>
          </a:p>
        </p:txBody>
      </p:sp>
    </p:spTree>
    <p:extLst>
      <p:ext uri="{BB962C8B-B14F-4D97-AF65-F5344CB8AC3E}">
        <p14:creationId xmlns:p14="http://schemas.microsoft.com/office/powerpoint/2010/main" val="4082677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Theo A-B-C</a:t>
            </a:r>
          </a:p>
          <a:p>
            <a:endParaRPr lang="en-US" dirty="0"/>
          </a:p>
        </p:txBody>
      </p:sp>
      <p:sp>
        <p:nvSpPr>
          <p:cNvPr id="4" name="Rectangle 2"/>
          <p:cNvSpPr txBox="1">
            <a:spLocks noChangeArrowheads="1"/>
          </p:cNvSpPr>
          <p:nvPr/>
        </p:nvSpPr>
        <p:spPr>
          <a:xfrm>
            <a:off x="-304800" y="228600"/>
            <a:ext cx="9144000" cy="10668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400" kern="1200" cap="all" baseline="0">
                <a:solidFill>
                  <a:schemeClr val="accent1"/>
                </a:solidFill>
                <a:latin typeface="+mj-lt"/>
                <a:ea typeface="+mj-ea"/>
                <a:cs typeface="+mj-cs"/>
              </a:defRPr>
            </a:lvl1pPr>
          </a:lstStyle>
          <a:p>
            <a:pPr marL="838200" indent="-838200" algn="ctr"/>
            <a:r>
              <a:rPr lang="en-US" sz="3200" b="1" dirty="0" smtClean="0">
                <a:latin typeface="VNI-Helve" pitchFamily="2" charset="0"/>
              </a:rPr>
              <a:t>        ÑIEÀU TRÒ TRIEÄU CHÖÙNG                                        </a:t>
            </a:r>
            <a:r>
              <a:rPr lang="en-US" sz="3200" b="1" dirty="0" err="1" smtClean="0">
                <a:latin typeface="VNI-Helve" pitchFamily="2" charset="0"/>
              </a:rPr>
              <a:t>Ñieàu</a:t>
            </a:r>
            <a:r>
              <a:rPr lang="en-US" sz="3200" b="1" dirty="0" smtClean="0">
                <a:latin typeface="VNI-Helve" pitchFamily="2" charset="0"/>
              </a:rPr>
              <a:t> </a:t>
            </a:r>
            <a:r>
              <a:rPr lang="en-US" sz="3200" b="1" dirty="0" err="1" smtClean="0">
                <a:latin typeface="VNI-Helve" pitchFamily="2" charset="0"/>
              </a:rPr>
              <a:t>trò</a:t>
            </a:r>
            <a:r>
              <a:rPr lang="en-US" sz="3200" b="1" dirty="0" smtClean="0">
                <a:latin typeface="VNI-Helve" pitchFamily="2" charset="0"/>
              </a:rPr>
              <a:t> </a:t>
            </a:r>
            <a:r>
              <a:rPr lang="en-US" sz="3200" b="1" dirty="0" err="1" smtClean="0">
                <a:latin typeface="VNI-Helve" pitchFamily="2" charset="0"/>
              </a:rPr>
              <a:t>hoã</a:t>
            </a:r>
            <a:r>
              <a:rPr lang="en-US" sz="3200" b="1" dirty="0" smtClean="0">
                <a:latin typeface="VNI-Helve" pitchFamily="2" charset="0"/>
              </a:rPr>
              <a:t> </a:t>
            </a:r>
            <a:r>
              <a:rPr lang="en-US" sz="3200" b="1" dirty="0" err="1" smtClean="0">
                <a:latin typeface="VNI-Helve" pitchFamily="2" charset="0"/>
              </a:rPr>
              <a:t>trôï</a:t>
            </a:r>
            <a:r>
              <a:rPr lang="en-US" sz="3200" b="1" dirty="0" smtClean="0">
                <a:latin typeface="VNI-Helve" pitchFamily="2" charset="0"/>
              </a:rPr>
              <a:t> ban </a:t>
            </a:r>
            <a:r>
              <a:rPr lang="en-US" sz="3200" b="1" dirty="0" err="1" smtClean="0">
                <a:latin typeface="VNI-Helve" pitchFamily="2" charset="0"/>
              </a:rPr>
              <a:t>ñaàu</a:t>
            </a:r>
            <a:endParaRPr lang="en-US" sz="3200" b="1" dirty="0">
              <a:latin typeface="VNI-Helve" pitchFamily="2" charset="0"/>
            </a:endParaRPr>
          </a:p>
        </p:txBody>
      </p:sp>
      <p:sp>
        <p:nvSpPr>
          <p:cNvPr id="5" name="Rectangle 3"/>
          <p:cNvSpPr txBox="1">
            <a:spLocks noChangeArrowheads="1"/>
          </p:cNvSpPr>
          <p:nvPr/>
        </p:nvSpPr>
        <p:spPr>
          <a:xfrm>
            <a:off x="0" y="1941513"/>
            <a:ext cx="8991600" cy="4114800"/>
          </a:xfrm>
          <a:prstGeom prst="rect">
            <a:avLst/>
          </a:prstGeom>
        </p:spPr>
        <p:txBody>
          <a:bodyPr vert="horz" lIns="91440" tIns="45720" rIns="91440" bIns="45720" rtlCol="0">
            <a:normAutofit/>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pPr>
              <a:buFont typeface="Wingdings" panose="05000000000000000000" pitchFamily="2" charset="2"/>
              <a:buNone/>
            </a:pPr>
            <a:r>
              <a:rPr lang="en-US" sz="2400" b="1" smtClean="0">
                <a:solidFill>
                  <a:srgbClr val="66FF33"/>
                </a:solidFill>
                <a:latin typeface="VNI-Helve" pitchFamily="2" charset="0"/>
              </a:rPr>
              <a:t>Oxy lieäu phaùp</a:t>
            </a:r>
          </a:p>
          <a:p>
            <a:r>
              <a:rPr lang="en-US" sz="2400" smtClean="0">
                <a:latin typeface="VNI-Helve" pitchFamily="2" charset="0"/>
              </a:rPr>
              <a:t>Naâng PaO</a:t>
            </a:r>
            <a:r>
              <a:rPr lang="en-US" sz="2400" baseline="-25000" smtClean="0">
                <a:latin typeface="VNI-Helve" pitchFamily="2" charset="0"/>
              </a:rPr>
              <a:t>2</a:t>
            </a:r>
            <a:r>
              <a:rPr lang="en-US" sz="2400" smtClean="0">
                <a:latin typeface="VNI-Helve" pitchFamily="2" charset="0"/>
              </a:rPr>
              <a:t> </a:t>
            </a:r>
            <a:r>
              <a:rPr lang="en-US" sz="2400" smtClean="0">
                <a:latin typeface="VNI-Helve" pitchFamily="2" charset="0"/>
                <a:cs typeface="Arial" panose="020B0604020202020204" pitchFamily="34" charset="0"/>
              </a:rPr>
              <a:t>≥ 60 mmHg</a:t>
            </a:r>
            <a:r>
              <a:rPr lang="en-US" sz="2400" baseline="-25000" smtClean="0">
                <a:latin typeface="VNI-Helve" pitchFamily="2" charset="0"/>
              </a:rPr>
              <a:t> </a:t>
            </a:r>
          </a:p>
          <a:p>
            <a:r>
              <a:rPr lang="en-US" sz="2400" smtClean="0">
                <a:latin typeface="VNI-Helve" pitchFamily="2" charset="0"/>
              </a:rPr>
              <a:t>Maët naï khoâng thôû laïi coù theå ñaït FiO</a:t>
            </a:r>
            <a:r>
              <a:rPr lang="en-US" sz="2400" baseline="-25000" smtClean="0">
                <a:latin typeface="VNI-Helve" pitchFamily="2" charset="0"/>
              </a:rPr>
              <a:t>2 </a:t>
            </a:r>
            <a:r>
              <a:rPr lang="en-US" sz="2400" smtClean="0">
                <a:latin typeface="VNI-Helve" pitchFamily="2" charset="0"/>
              </a:rPr>
              <a:t>90%, coù theå keøm thôû vôùi aùp löïc döông ngaét quaûng </a:t>
            </a:r>
          </a:p>
          <a:p>
            <a:r>
              <a:rPr lang="en-US" sz="2400" smtClean="0">
                <a:latin typeface="VNI-Helve" pitchFamily="2" charset="0"/>
              </a:rPr>
              <a:t>Ñaët noäi khí quaûn vaø thôû maùy: neáu PaO2  vaãn &lt;  50 mmHg khi thôû oxy 100% qua maët naï coù thôû laïi </a:t>
            </a:r>
          </a:p>
          <a:p>
            <a:pPr lvl="1"/>
            <a:r>
              <a:rPr lang="en-US" sz="2000" smtClean="0">
                <a:latin typeface="VNI-Helve" pitchFamily="2" charset="0"/>
              </a:rPr>
              <a:t>Thôû vôùi aùp löïc döông cuoái kyø thôû ra (PEEP): neáu PaO2 vaãn khoâng ñaït tôùi 80 mmHg, hoaëc chæ vôùi FiO2 &gt; 60%</a:t>
            </a:r>
          </a:p>
          <a:p>
            <a:pPr lvl="1"/>
            <a:r>
              <a:rPr lang="en-US" sz="2000" smtClean="0">
                <a:latin typeface="VNI-Helve" pitchFamily="2" charset="0"/>
              </a:rPr>
              <a:t>PEEP coù theå laøm giaûm cung löôïng tim do laøm giaûm löôïng maùu tónh maïch ñoå veà tim</a:t>
            </a:r>
            <a:r>
              <a:rPr lang="en-US" sz="2400" smtClean="0">
                <a:latin typeface="VNI-Helve" pitchFamily="2" charset="0"/>
              </a:rPr>
              <a:t> </a:t>
            </a:r>
            <a:endParaRPr lang="en-US" sz="2400">
              <a:latin typeface="VNI-Helve" pitchFamily="2" charset="0"/>
            </a:endParaRPr>
          </a:p>
        </p:txBody>
      </p:sp>
    </p:spTree>
    <p:extLst>
      <p:ext uri="{BB962C8B-B14F-4D97-AF65-F5344CB8AC3E}">
        <p14:creationId xmlns:p14="http://schemas.microsoft.com/office/powerpoint/2010/main" val="1819473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317500" y="417513"/>
            <a:ext cx="8637588" cy="1066800"/>
          </a:xfrm>
          <a:prstGeom prst="rect">
            <a:avLst/>
          </a:prstGeom>
        </p:spPr>
        <p:txBody>
          <a:bodyPr/>
          <a:lstStyle>
            <a:lvl1pPr algn="l" defTabSz="914400" rtl="0" eaLnBrk="1" latinLnBrk="0" hangingPunct="1">
              <a:lnSpc>
                <a:spcPct val="90000"/>
              </a:lnSpc>
              <a:spcBef>
                <a:spcPct val="0"/>
              </a:spcBef>
              <a:buNone/>
              <a:defRPr sz="3400" kern="1200" cap="all" baseline="0">
                <a:solidFill>
                  <a:schemeClr val="accent1"/>
                </a:solidFill>
                <a:latin typeface="+mj-lt"/>
                <a:ea typeface="+mj-ea"/>
                <a:cs typeface="+mj-cs"/>
              </a:defRPr>
            </a:lvl1pPr>
          </a:lstStyle>
          <a:p>
            <a:pPr algn="ctr"/>
            <a:r>
              <a:rPr lang="en-US" sz="3200" b="1" dirty="0" smtClean="0">
                <a:latin typeface="VNI-Helve" pitchFamily="2" charset="0"/>
              </a:rPr>
              <a:t>ÑIEÀU TRÒ TRIEÄU CHÖÙNG                                        </a:t>
            </a:r>
            <a:r>
              <a:rPr lang="en-US" sz="3200" b="1" dirty="0" err="1" smtClean="0">
                <a:latin typeface="VNI-Helve" pitchFamily="2" charset="0"/>
              </a:rPr>
              <a:t>Ñieàu</a:t>
            </a:r>
            <a:r>
              <a:rPr lang="en-US" sz="3200" b="1" dirty="0" smtClean="0">
                <a:latin typeface="VNI-Helve" pitchFamily="2" charset="0"/>
              </a:rPr>
              <a:t> </a:t>
            </a:r>
            <a:r>
              <a:rPr lang="en-US" sz="3200" b="1" dirty="0" err="1" smtClean="0">
                <a:latin typeface="VNI-Helve" pitchFamily="2" charset="0"/>
              </a:rPr>
              <a:t>trò</a:t>
            </a:r>
            <a:r>
              <a:rPr lang="en-US" sz="3200" b="1" dirty="0" smtClean="0">
                <a:latin typeface="VNI-Helve" pitchFamily="2" charset="0"/>
              </a:rPr>
              <a:t> </a:t>
            </a:r>
            <a:r>
              <a:rPr lang="en-US" sz="3200" b="1" dirty="0" err="1" smtClean="0">
                <a:latin typeface="VNI-Helve" pitchFamily="2" charset="0"/>
              </a:rPr>
              <a:t>hoã</a:t>
            </a:r>
            <a:r>
              <a:rPr lang="en-US" sz="3200" b="1" dirty="0" smtClean="0">
                <a:latin typeface="VNI-Helve" pitchFamily="2" charset="0"/>
              </a:rPr>
              <a:t> </a:t>
            </a:r>
            <a:r>
              <a:rPr lang="en-US" sz="3200" b="1" dirty="0" err="1" smtClean="0">
                <a:latin typeface="VNI-Helve" pitchFamily="2" charset="0"/>
              </a:rPr>
              <a:t>trôï</a:t>
            </a:r>
            <a:r>
              <a:rPr lang="en-US" sz="3200" b="1" dirty="0" smtClean="0">
                <a:latin typeface="VNI-Helve" pitchFamily="2" charset="0"/>
              </a:rPr>
              <a:t> ban </a:t>
            </a:r>
            <a:r>
              <a:rPr lang="en-US" sz="3200" b="1" dirty="0" err="1" smtClean="0">
                <a:latin typeface="VNI-Helve" pitchFamily="2" charset="0"/>
              </a:rPr>
              <a:t>ñaàu</a:t>
            </a:r>
            <a:endParaRPr lang="en-US" sz="3200" b="1" dirty="0">
              <a:latin typeface="VNI-Helve" pitchFamily="2" charset="0"/>
            </a:endParaRPr>
          </a:p>
        </p:txBody>
      </p:sp>
      <p:sp>
        <p:nvSpPr>
          <p:cNvPr id="5" name="Rectangle 3"/>
          <p:cNvSpPr txBox="1">
            <a:spLocks noChangeArrowheads="1"/>
          </p:cNvSpPr>
          <p:nvPr/>
        </p:nvSpPr>
        <p:spPr>
          <a:xfrm>
            <a:off x="477838" y="2133600"/>
            <a:ext cx="8666162" cy="4114800"/>
          </a:xfrm>
          <a:prstGeom prst="rect">
            <a:avLst/>
          </a:prstGeom>
        </p:spPr>
        <p:txBody>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r>
              <a:rPr lang="en-US" sz="2800" b="1" dirty="0" err="1" smtClean="0">
                <a:solidFill>
                  <a:srgbClr val="66FF33"/>
                </a:solidFill>
                <a:latin typeface="VNI-Helve" pitchFamily="2" charset="0"/>
              </a:rPr>
              <a:t>Tö</a:t>
            </a:r>
            <a:r>
              <a:rPr lang="en-US" sz="2800" b="1" dirty="0" smtClean="0">
                <a:solidFill>
                  <a:srgbClr val="66FF33"/>
                </a:solidFill>
                <a:latin typeface="VNI-Helve" pitchFamily="2" charset="0"/>
              </a:rPr>
              <a:t> </a:t>
            </a:r>
            <a:r>
              <a:rPr lang="en-US" sz="2800" b="1" dirty="0" err="1" smtClean="0">
                <a:solidFill>
                  <a:srgbClr val="66FF33"/>
                </a:solidFill>
                <a:latin typeface="VNI-Helve" pitchFamily="2" charset="0"/>
              </a:rPr>
              <a:t>theá</a:t>
            </a:r>
            <a:r>
              <a:rPr lang="en-US" sz="2800" b="1" dirty="0" smtClean="0">
                <a:solidFill>
                  <a:srgbClr val="66FF33"/>
                </a:solidFill>
                <a:latin typeface="VNI-Helve" pitchFamily="2" charset="0"/>
              </a:rPr>
              <a:t> </a:t>
            </a:r>
            <a:r>
              <a:rPr lang="en-US" sz="2800" b="1" dirty="0" err="1" smtClean="0">
                <a:solidFill>
                  <a:srgbClr val="66FF33"/>
                </a:solidFill>
                <a:latin typeface="VNI-Helve" pitchFamily="2" charset="0"/>
              </a:rPr>
              <a:t>thoaûi</a:t>
            </a:r>
            <a:r>
              <a:rPr lang="en-US" sz="2800" b="1" dirty="0" smtClean="0">
                <a:solidFill>
                  <a:srgbClr val="66FF33"/>
                </a:solidFill>
                <a:latin typeface="VNI-Helve" pitchFamily="2" charset="0"/>
              </a:rPr>
              <a:t> </a:t>
            </a:r>
            <a:r>
              <a:rPr lang="en-US" sz="2800" b="1" dirty="0" err="1" smtClean="0">
                <a:solidFill>
                  <a:srgbClr val="66FF33"/>
                </a:solidFill>
                <a:latin typeface="VNI-Helve" pitchFamily="2" charset="0"/>
              </a:rPr>
              <a:t>maùi</a:t>
            </a:r>
            <a:r>
              <a:rPr lang="en-US" sz="2800" b="1" dirty="0" smtClean="0">
                <a:solidFill>
                  <a:srgbClr val="66FF33"/>
                </a:solidFill>
                <a:latin typeface="VNI-Helve" pitchFamily="2" charset="0"/>
              </a:rPr>
              <a:t> </a:t>
            </a:r>
            <a:r>
              <a:rPr lang="en-US" sz="2800" b="1" dirty="0" err="1" smtClean="0">
                <a:solidFill>
                  <a:srgbClr val="66FF33"/>
                </a:solidFill>
                <a:latin typeface="VNI-Helve" pitchFamily="2" charset="0"/>
              </a:rPr>
              <a:t>cho</a:t>
            </a:r>
            <a:r>
              <a:rPr lang="en-US" sz="2800" b="1" dirty="0" smtClean="0">
                <a:solidFill>
                  <a:srgbClr val="66FF33"/>
                </a:solidFill>
                <a:latin typeface="VNI-Helve" pitchFamily="2" charset="0"/>
              </a:rPr>
              <a:t> </a:t>
            </a:r>
            <a:r>
              <a:rPr lang="en-US" sz="2800" b="1" dirty="0" err="1" smtClean="0">
                <a:solidFill>
                  <a:srgbClr val="66FF33"/>
                </a:solidFill>
                <a:latin typeface="VNI-Helve" pitchFamily="2" charset="0"/>
              </a:rPr>
              <a:t>beänh</a:t>
            </a:r>
            <a:r>
              <a:rPr lang="en-US" sz="2800" b="1" dirty="0" smtClean="0">
                <a:solidFill>
                  <a:srgbClr val="66FF33"/>
                </a:solidFill>
                <a:latin typeface="VNI-Helve" pitchFamily="2" charset="0"/>
              </a:rPr>
              <a:t> </a:t>
            </a:r>
            <a:r>
              <a:rPr lang="en-US" sz="2800" b="1" dirty="0" err="1" smtClean="0">
                <a:solidFill>
                  <a:srgbClr val="66FF33"/>
                </a:solidFill>
                <a:latin typeface="VNI-Helve" pitchFamily="2" charset="0"/>
              </a:rPr>
              <a:t>nhaân</a:t>
            </a:r>
            <a:endParaRPr lang="en-US" sz="2800" b="1" dirty="0" smtClean="0">
              <a:solidFill>
                <a:srgbClr val="66FF33"/>
              </a:solidFill>
              <a:latin typeface="VNI-Helve" pitchFamily="2" charset="0"/>
            </a:endParaRPr>
          </a:p>
          <a:p>
            <a:pPr lvl="1"/>
            <a:r>
              <a:rPr lang="en-US" sz="2400" dirty="0" err="1" smtClean="0">
                <a:latin typeface="VNI-Helve" pitchFamily="2" charset="0"/>
              </a:rPr>
              <a:t>Ngoài</a:t>
            </a:r>
            <a:r>
              <a:rPr lang="en-US" sz="2400" dirty="0" smtClean="0">
                <a:latin typeface="VNI-Helve" pitchFamily="2" charset="0"/>
              </a:rPr>
              <a:t> </a:t>
            </a:r>
            <a:r>
              <a:rPr lang="en-US" sz="2400" dirty="0" err="1" smtClean="0">
                <a:latin typeface="VNI-Helve" pitchFamily="2" charset="0"/>
              </a:rPr>
              <a:t>hoaëc</a:t>
            </a:r>
            <a:r>
              <a:rPr lang="en-US" sz="2400" dirty="0" smtClean="0">
                <a:latin typeface="VNI-Helve" pitchFamily="2" charset="0"/>
              </a:rPr>
              <a:t> quay </a:t>
            </a:r>
            <a:r>
              <a:rPr lang="en-US" sz="2400" dirty="0" err="1" smtClean="0">
                <a:latin typeface="VNI-Helve" pitchFamily="2" charset="0"/>
              </a:rPr>
              <a:t>ñaàu</a:t>
            </a:r>
            <a:r>
              <a:rPr lang="en-US" sz="2400" dirty="0" smtClean="0">
                <a:latin typeface="VNI-Helve" pitchFamily="2" charset="0"/>
              </a:rPr>
              <a:t> </a:t>
            </a:r>
            <a:r>
              <a:rPr lang="en-US" sz="2400" dirty="0" err="1" smtClean="0">
                <a:latin typeface="VNI-Helve" pitchFamily="2" charset="0"/>
              </a:rPr>
              <a:t>giöôøng</a:t>
            </a:r>
            <a:r>
              <a:rPr lang="en-US" sz="2400" dirty="0" smtClean="0">
                <a:latin typeface="VNI-Helve" pitchFamily="2" charset="0"/>
              </a:rPr>
              <a:t> </a:t>
            </a:r>
            <a:r>
              <a:rPr lang="en-US" sz="2400" dirty="0" err="1" smtClean="0">
                <a:latin typeface="VNI-Helve" pitchFamily="2" charset="0"/>
              </a:rPr>
              <a:t>cao</a:t>
            </a:r>
            <a:r>
              <a:rPr lang="en-US" sz="2400" dirty="0" smtClean="0">
                <a:latin typeface="VNI-Helve" pitchFamily="2" charset="0"/>
              </a:rPr>
              <a:t>: </a:t>
            </a:r>
            <a:r>
              <a:rPr lang="en-US" sz="2400" dirty="0" err="1" smtClean="0">
                <a:latin typeface="VNI-Helve" pitchFamily="2" charset="0"/>
              </a:rPr>
              <a:t>caûi</a:t>
            </a:r>
            <a:r>
              <a:rPr lang="en-US" sz="2400" dirty="0" smtClean="0">
                <a:latin typeface="VNI-Helve" pitchFamily="2" charset="0"/>
              </a:rPr>
              <a:t> </a:t>
            </a:r>
            <a:r>
              <a:rPr lang="en-US" sz="2400" dirty="0" err="1" smtClean="0">
                <a:latin typeface="VNI-Helve" pitchFamily="2" charset="0"/>
              </a:rPr>
              <a:t>thieän</a:t>
            </a:r>
            <a:r>
              <a:rPr lang="en-US" sz="2400" dirty="0" smtClean="0">
                <a:latin typeface="VNI-Helve" pitchFamily="2" charset="0"/>
              </a:rPr>
              <a:t> </a:t>
            </a:r>
            <a:r>
              <a:rPr lang="en-US" sz="2400" dirty="0" err="1" smtClean="0">
                <a:latin typeface="VNI-Helve" pitchFamily="2" charset="0"/>
              </a:rPr>
              <a:t>thoâng</a:t>
            </a:r>
            <a:r>
              <a:rPr lang="en-US" sz="2400" dirty="0" smtClean="0">
                <a:latin typeface="VNI-Helve" pitchFamily="2" charset="0"/>
              </a:rPr>
              <a:t> </a:t>
            </a:r>
            <a:r>
              <a:rPr lang="en-US" sz="2400" dirty="0" err="1" smtClean="0">
                <a:latin typeface="VNI-Helve" pitchFamily="2" charset="0"/>
              </a:rPr>
              <a:t>khí</a:t>
            </a:r>
            <a:r>
              <a:rPr lang="en-US" sz="2400" dirty="0" smtClean="0">
                <a:latin typeface="VNI-Helve" pitchFamily="2" charset="0"/>
              </a:rPr>
              <a:t>, </a:t>
            </a:r>
            <a:r>
              <a:rPr lang="en-US" sz="2400" dirty="0" err="1" smtClean="0">
                <a:latin typeface="VNI-Helve" pitchFamily="2" charset="0"/>
              </a:rPr>
              <a:t>taêng</a:t>
            </a:r>
            <a:r>
              <a:rPr lang="en-US" sz="2400" dirty="0" smtClean="0">
                <a:latin typeface="VNI-Helve" pitchFamily="2" charset="0"/>
              </a:rPr>
              <a:t> </a:t>
            </a:r>
            <a:r>
              <a:rPr lang="en-US" sz="2400" dirty="0" err="1" smtClean="0">
                <a:latin typeface="VNI-Helve" pitchFamily="2" charset="0"/>
              </a:rPr>
              <a:t>öù</a:t>
            </a:r>
            <a:r>
              <a:rPr lang="en-US" sz="2400" dirty="0" smtClean="0">
                <a:latin typeface="VNI-Helve" pitchFamily="2" charset="0"/>
              </a:rPr>
              <a:t> </a:t>
            </a:r>
            <a:r>
              <a:rPr lang="en-US" sz="2400" dirty="0" err="1" smtClean="0">
                <a:latin typeface="VNI-Helve" pitchFamily="2" charset="0"/>
              </a:rPr>
              <a:t>treä</a:t>
            </a:r>
            <a:r>
              <a:rPr lang="en-US" sz="2400" dirty="0" smtClean="0">
                <a:latin typeface="VNI-Helve" pitchFamily="2" charset="0"/>
              </a:rPr>
              <a:t> </a:t>
            </a:r>
            <a:r>
              <a:rPr lang="en-US" sz="2400" dirty="0" err="1" smtClean="0">
                <a:latin typeface="VNI-Helve" pitchFamily="2" charset="0"/>
              </a:rPr>
              <a:t>maùu</a:t>
            </a:r>
            <a:r>
              <a:rPr lang="en-US" sz="2400" dirty="0" smtClean="0">
                <a:latin typeface="VNI-Helve" pitchFamily="2" charset="0"/>
              </a:rPr>
              <a:t> </a:t>
            </a:r>
            <a:r>
              <a:rPr lang="en-US" sz="2400" dirty="0" err="1" smtClean="0">
                <a:latin typeface="VNI-Helve" pitchFamily="2" charset="0"/>
              </a:rPr>
              <a:t>ôû</a:t>
            </a:r>
            <a:r>
              <a:rPr lang="en-US" sz="2400" dirty="0" smtClean="0">
                <a:latin typeface="VNI-Helve" pitchFamily="2" charset="0"/>
              </a:rPr>
              <a:t> </a:t>
            </a:r>
            <a:r>
              <a:rPr lang="en-US" sz="2400" dirty="0" err="1" smtClean="0">
                <a:latin typeface="VNI-Helve" pitchFamily="2" charset="0"/>
              </a:rPr>
              <a:t>heä</a:t>
            </a:r>
            <a:r>
              <a:rPr lang="en-US" sz="2400" dirty="0" smtClean="0">
                <a:latin typeface="VNI-Helve" pitchFamily="2" charset="0"/>
              </a:rPr>
              <a:t> </a:t>
            </a:r>
            <a:r>
              <a:rPr lang="en-US" sz="2400" dirty="0" err="1" smtClean="0">
                <a:latin typeface="VNI-Helve" pitchFamily="2" charset="0"/>
              </a:rPr>
              <a:t>tónh</a:t>
            </a:r>
            <a:r>
              <a:rPr lang="en-US" sz="2400" dirty="0" smtClean="0">
                <a:latin typeface="VNI-Helve" pitchFamily="2" charset="0"/>
              </a:rPr>
              <a:t> </a:t>
            </a:r>
            <a:r>
              <a:rPr lang="en-US" sz="2400" dirty="0" err="1" smtClean="0">
                <a:latin typeface="VNI-Helve" pitchFamily="2" charset="0"/>
              </a:rPr>
              <a:t>maïch</a:t>
            </a:r>
            <a:r>
              <a:rPr lang="en-US" sz="2400" dirty="0" smtClean="0">
                <a:latin typeface="VNI-Helve" pitchFamily="2" charset="0"/>
              </a:rPr>
              <a:t>.</a:t>
            </a:r>
            <a:endParaRPr lang="en-US" sz="2400" b="1" dirty="0" smtClean="0">
              <a:latin typeface="VNI-Helve" pitchFamily="2" charset="0"/>
            </a:endParaRPr>
          </a:p>
          <a:p>
            <a:endParaRPr lang="en-US" sz="2800" b="1" dirty="0" smtClean="0">
              <a:latin typeface="VNI-Helve" pitchFamily="2" charset="0"/>
            </a:endParaRPr>
          </a:p>
          <a:p>
            <a:r>
              <a:rPr lang="en-US" sz="2800" b="1" dirty="0" err="1" smtClean="0">
                <a:solidFill>
                  <a:srgbClr val="66FF33"/>
                </a:solidFill>
                <a:latin typeface="VNI-Helve" pitchFamily="2" charset="0"/>
              </a:rPr>
              <a:t>Giaûm</a:t>
            </a:r>
            <a:r>
              <a:rPr lang="en-US" sz="2800" b="1" dirty="0" smtClean="0">
                <a:solidFill>
                  <a:srgbClr val="66FF33"/>
                </a:solidFill>
                <a:latin typeface="VNI-Helve" pitchFamily="2" charset="0"/>
              </a:rPr>
              <a:t> </a:t>
            </a:r>
            <a:r>
              <a:rPr lang="en-US" sz="2800" b="1" dirty="0" err="1" smtClean="0">
                <a:solidFill>
                  <a:srgbClr val="66FF33"/>
                </a:solidFill>
                <a:latin typeface="VNI-Helve" pitchFamily="2" charset="0"/>
              </a:rPr>
              <a:t>coâng</a:t>
            </a:r>
            <a:r>
              <a:rPr lang="en-US" sz="2800" b="1" dirty="0" smtClean="0">
                <a:solidFill>
                  <a:srgbClr val="66FF33"/>
                </a:solidFill>
                <a:latin typeface="VNI-Helve" pitchFamily="2" charset="0"/>
              </a:rPr>
              <a:t> </a:t>
            </a:r>
            <a:r>
              <a:rPr lang="en-US" sz="2800" b="1" dirty="0" err="1" smtClean="0">
                <a:solidFill>
                  <a:srgbClr val="66FF33"/>
                </a:solidFill>
                <a:latin typeface="VNI-Helve" pitchFamily="2" charset="0"/>
              </a:rPr>
              <a:t>cuûa</a:t>
            </a:r>
            <a:r>
              <a:rPr lang="en-US" sz="2800" b="1" dirty="0" smtClean="0">
                <a:solidFill>
                  <a:srgbClr val="66FF33"/>
                </a:solidFill>
                <a:latin typeface="VNI-Helve" pitchFamily="2" charset="0"/>
              </a:rPr>
              <a:t> </a:t>
            </a:r>
            <a:r>
              <a:rPr lang="en-US" sz="2800" b="1" dirty="0" err="1" smtClean="0">
                <a:solidFill>
                  <a:srgbClr val="66FF33"/>
                </a:solidFill>
                <a:latin typeface="VNI-Helve" pitchFamily="2" charset="0"/>
              </a:rPr>
              <a:t>tim</a:t>
            </a:r>
            <a:endParaRPr lang="en-US" sz="2800" dirty="0" smtClean="0">
              <a:solidFill>
                <a:srgbClr val="66FF33"/>
              </a:solidFill>
              <a:latin typeface="VNI-Helve" pitchFamily="2" charset="0"/>
            </a:endParaRPr>
          </a:p>
          <a:p>
            <a:pPr lvl="1"/>
            <a:r>
              <a:rPr lang="en-US" sz="2400" dirty="0" err="1" smtClean="0">
                <a:latin typeface="VNI-Helve" pitchFamily="2" charset="0"/>
              </a:rPr>
              <a:t>Nghæ</a:t>
            </a:r>
            <a:r>
              <a:rPr lang="en-US" sz="2400" dirty="0" smtClean="0">
                <a:latin typeface="VNI-Helve" pitchFamily="2" charset="0"/>
              </a:rPr>
              <a:t> </a:t>
            </a:r>
            <a:r>
              <a:rPr lang="en-US" sz="2400" dirty="0" err="1" smtClean="0">
                <a:latin typeface="VNI-Helve" pitchFamily="2" charset="0"/>
              </a:rPr>
              <a:t>ngôi</a:t>
            </a:r>
            <a:r>
              <a:rPr lang="en-US" sz="2400" dirty="0" smtClean="0">
                <a:latin typeface="VNI-Helve" pitchFamily="2" charset="0"/>
              </a:rPr>
              <a:t> </a:t>
            </a:r>
            <a:r>
              <a:rPr lang="en-US" sz="2400" dirty="0" err="1" smtClean="0">
                <a:latin typeface="VNI-Helve" pitchFamily="2" charset="0"/>
              </a:rPr>
              <a:t>tuyeät</a:t>
            </a:r>
            <a:r>
              <a:rPr lang="en-US" sz="2400" dirty="0" smtClean="0">
                <a:latin typeface="VNI-Helve" pitchFamily="2" charset="0"/>
              </a:rPr>
              <a:t> </a:t>
            </a:r>
            <a:r>
              <a:rPr lang="en-US" sz="2400" dirty="0" err="1" smtClean="0">
                <a:latin typeface="VNI-Helve" pitchFamily="2" charset="0"/>
              </a:rPr>
              <a:t>ñoái</a:t>
            </a:r>
            <a:endParaRPr lang="en-US" sz="2400" dirty="0" smtClean="0">
              <a:latin typeface="VNI-Helve" pitchFamily="2" charset="0"/>
            </a:endParaRPr>
          </a:p>
          <a:p>
            <a:pPr lvl="1"/>
            <a:r>
              <a:rPr lang="en-US" sz="2400" dirty="0" err="1" smtClean="0">
                <a:latin typeface="VNI-Helve" pitchFamily="2" charset="0"/>
              </a:rPr>
              <a:t>Duøng</a:t>
            </a:r>
            <a:r>
              <a:rPr lang="en-US" sz="2400" dirty="0" smtClean="0">
                <a:latin typeface="VNI-Helve" pitchFamily="2" charset="0"/>
              </a:rPr>
              <a:t> </a:t>
            </a:r>
            <a:r>
              <a:rPr lang="en-US" sz="2400" dirty="0" err="1" smtClean="0">
                <a:latin typeface="VNI-Helve" pitchFamily="2" charset="0"/>
              </a:rPr>
              <a:t>thuoác</a:t>
            </a:r>
            <a:r>
              <a:rPr lang="en-US" sz="2400" dirty="0" smtClean="0">
                <a:latin typeface="VNI-Helve" pitchFamily="2" charset="0"/>
              </a:rPr>
              <a:t> </a:t>
            </a:r>
            <a:r>
              <a:rPr lang="en-US" sz="2400" dirty="0" err="1" smtClean="0">
                <a:latin typeface="VNI-Helve" pitchFamily="2" charset="0"/>
              </a:rPr>
              <a:t>giaûm</a:t>
            </a:r>
            <a:r>
              <a:rPr lang="en-US" sz="2400" dirty="0" smtClean="0">
                <a:latin typeface="VNI-Helve" pitchFamily="2" charset="0"/>
              </a:rPr>
              <a:t> </a:t>
            </a:r>
            <a:r>
              <a:rPr lang="en-US" sz="2400" dirty="0" err="1" smtClean="0">
                <a:latin typeface="VNI-Helve" pitchFamily="2" charset="0"/>
              </a:rPr>
              <a:t>ñau</a:t>
            </a:r>
            <a:endParaRPr lang="en-US" sz="2400" dirty="0" smtClean="0">
              <a:latin typeface="VNI-Helve" pitchFamily="2" charset="0"/>
            </a:endParaRPr>
          </a:p>
          <a:p>
            <a:pPr lvl="1"/>
            <a:r>
              <a:rPr lang="en-US" sz="2400" dirty="0" err="1" smtClean="0">
                <a:latin typeface="VNI-Helve" pitchFamily="2" charset="0"/>
              </a:rPr>
              <a:t>Duøng</a:t>
            </a:r>
            <a:r>
              <a:rPr lang="en-US" sz="2400" dirty="0" smtClean="0">
                <a:latin typeface="VNI-Helve" pitchFamily="2" charset="0"/>
              </a:rPr>
              <a:t> </a:t>
            </a:r>
            <a:r>
              <a:rPr lang="en-US" sz="2400" dirty="0" err="1" smtClean="0">
                <a:latin typeface="VNI-Helve" pitchFamily="2" charset="0"/>
              </a:rPr>
              <a:t>thuoác</a:t>
            </a:r>
            <a:r>
              <a:rPr lang="en-US" sz="2400" dirty="0" smtClean="0">
                <a:latin typeface="VNI-Helve" pitchFamily="2" charset="0"/>
              </a:rPr>
              <a:t> an </a:t>
            </a:r>
            <a:r>
              <a:rPr lang="en-US" sz="2400" dirty="0" err="1" smtClean="0">
                <a:latin typeface="VNI-Helve" pitchFamily="2" charset="0"/>
              </a:rPr>
              <a:t>thaàn</a:t>
            </a:r>
            <a:r>
              <a:rPr lang="en-US" sz="2400" dirty="0" smtClean="0">
                <a:latin typeface="VNI-Helve" pitchFamily="2" charset="0"/>
              </a:rPr>
              <a:t> </a:t>
            </a:r>
            <a:r>
              <a:rPr lang="en-US" sz="2400" dirty="0" err="1" smtClean="0">
                <a:latin typeface="VNI-Helve" pitchFamily="2" charset="0"/>
              </a:rPr>
              <a:t>nheï</a:t>
            </a:r>
            <a:r>
              <a:rPr lang="en-US" sz="2400" dirty="0" smtClean="0">
                <a:latin typeface="VNI-Helve" pitchFamily="2" charset="0"/>
              </a:rPr>
              <a:t> </a:t>
            </a:r>
            <a:r>
              <a:rPr lang="en-US" sz="2400" dirty="0" err="1" smtClean="0">
                <a:latin typeface="VNI-Helve" pitchFamily="2" charset="0"/>
              </a:rPr>
              <a:t>ñeå</a:t>
            </a:r>
            <a:r>
              <a:rPr lang="en-US" sz="2400" dirty="0" smtClean="0">
                <a:latin typeface="VNI-Helve" pitchFamily="2" charset="0"/>
              </a:rPr>
              <a:t> </a:t>
            </a:r>
            <a:r>
              <a:rPr lang="en-US" sz="2400" dirty="0" err="1" smtClean="0">
                <a:latin typeface="VNI-Helve" pitchFamily="2" charset="0"/>
              </a:rPr>
              <a:t>giaûm</a:t>
            </a:r>
            <a:r>
              <a:rPr lang="en-US" sz="2400" dirty="0" smtClean="0">
                <a:latin typeface="VNI-Helve" pitchFamily="2" charset="0"/>
              </a:rPr>
              <a:t> lo </a:t>
            </a:r>
            <a:r>
              <a:rPr lang="en-US" sz="2400" dirty="0" err="1" smtClean="0">
                <a:latin typeface="VNI-Helve" pitchFamily="2" charset="0"/>
              </a:rPr>
              <a:t>laéng</a:t>
            </a:r>
            <a:r>
              <a:rPr lang="en-US" sz="2400" dirty="0" smtClean="0">
                <a:latin typeface="VNI-Helve" pitchFamily="2" charset="0"/>
              </a:rPr>
              <a:t> </a:t>
            </a:r>
            <a:endParaRPr lang="en-US" sz="2400" dirty="0">
              <a:latin typeface="VNI-Helve" pitchFamily="2" charset="0"/>
            </a:endParaRPr>
          </a:p>
        </p:txBody>
      </p:sp>
    </p:spTree>
    <p:extLst>
      <p:ext uri="{BB962C8B-B14F-4D97-AF65-F5344CB8AC3E}">
        <p14:creationId xmlns:p14="http://schemas.microsoft.com/office/powerpoint/2010/main" val="495270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THUỐC </a:t>
            </a:r>
            <a:endParaRPr lang="en-US" dirty="0"/>
          </a:p>
        </p:txBody>
      </p:sp>
      <p:sp>
        <p:nvSpPr>
          <p:cNvPr id="3" name="Content Placeholder 2"/>
          <p:cNvSpPr>
            <a:spLocks noGrp="1"/>
          </p:cNvSpPr>
          <p:nvPr>
            <p:ph idx="1"/>
          </p:nvPr>
        </p:nvSpPr>
        <p:spPr/>
        <p:txBody>
          <a:bodyPr>
            <a:normAutofit/>
          </a:bodyPr>
          <a:lstStyle/>
          <a:p>
            <a:r>
              <a:rPr lang="en-US" sz="2800" dirty="0" err="1" smtClean="0"/>
              <a:t>Giảm</a:t>
            </a:r>
            <a:r>
              <a:rPr lang="en-US" sz="2800" dirty="0"/>
              <a:t> </a:t>
            </a:r>
            <a:r>
              <a:rPr lang="en-US" sz="2800" dirty="0" err="1" smtClean="0"/>
              <a:t>tiền</a:t>
            </a:r>
            <a:r>
              <a:rPr lang="en-US" sz="2800" dirty="0"/>
              <a:t> </a:t>
            </a:r>
            <a:r>
              <a:rPr lang="en-US" sz="2800" dirty="0" err="1" smtClean="0"/>
              <a:t>tải</a:t>
            </a:r>
            <a:endParaRPr lang="en-US" sz="2800" dirty="0" smtClean="0"/>
          </a:p>
          <a:p>
            <a:pPr lvl="1"/>
            <a:r>
              <a:rPr lang="en-US" sz="2800" dirty="0" smtClean="0"/>
              <a:t>Nitrates</a:t>
            </a:r>
            <a:r>
              <a:rPr lang="en-US" sz="2800" dirty="0"/>
              <a:t>, </a:t>
            </a:r>
            <a:r>
              <a:rPr lang="en-US" sz="2800" dirty="0" err="1" smtClean="0"/>
              <a:t>lợi</a:t>
            </a:r>
            <a:r>
              <a:rPr lang="en-US" sz="2800" dirty="0"/>
              <a:t> </a:t>
            </a:r>
            <a:r>
              <a:rPr lang="en-US" sz="2800" dirty="0" err="1" smtClean="0"/>
              <a:t>tiểu</a:t>
            </a:r>
            <a:r>
              <a:rPr lang="en-US" sz="2800" dirty="0" smtClean="0"/>
              <a:t>, morphine, </a:t>
            </a:r>
            <a:r>
              <a:rPr lang="en-US" sz="2800" dirty="0" err="1" smtClean="0"/>
              <a:t>neseritide</a:t>
            </a:r>
            <a:endParaRPr lang="en-US" sz="2800" dirty="0" smtClean="0"/>
          </a:p>
          <a:p>
            <a:r>
              <a:rPr lang="en-US" sz="2800" dirty="0" err="1" smtClean="0"/>
              <a:t>Giảm</a:t>
            </a:r>
            <a:r>
              <a:rPr lang="en-US" sz="2800" dirty="0"/>
              <a:t> </a:t>
            </a:r>
            <a:r>
              <a:rPr lang="en-US" sz="2800" dirty="0" err="1" smtClean="0"/>
              <a:t>hậu</a:t>
            </a:r>
            <a:r>
              <a:rPr lang="en-US" sz="2800" dirty="0"/>
              <a:t> </a:t>
            </a:r>
            <a:r>
              <a:rPr lang="en-US" sz="2800" dirty="0" err="1" smtClean="0"/>
              <a:t>tải</a:t>
            </a:r>
            <a:endParaRPr lang="en-US" sz="2800" dirty="0" smtClean="0"/>
          </a:p>
          <a:p>
            <a:pPr lvl="1"/>
            <a:r>
              <a:rPr lang="en-US" sz="2800" dirty="0" err="1" smtClean="0"/>
              <a:t>Thuốc</a:t>
            </a:r>
            <a:r>
              <a:rPr lang="en-US" sz="2800" dirty="0"/>
              <a:t> </a:t>
            </a:r>
            <a:r>
              <a:rPr lang="en-US" sz="2800" dirty="0" err="1" smtClean="0"/>
              <a:t>ức</a:t>
            </a:r>
            <a:r>
              <a:rPr lang="en-US" sz="2800" dirty="0"/>
              <a:t> </a:t>
            </a:r>
            <a:r>
              <a:rPr lang="en-US" sz="2800" dirty="0" err="1" smtClean="0"/>
              <a:t>chế</a:t>
            </a:r>
            <a:r>
              <a:rPr lang="en-US" sz="2800" dirty="0"/>
              <a:t> </a:t>
            </a:r>
            <a:r>
              <a:rPr lang="en-US" sz="2800" dirty="0" err="1" smtClean="0"/>
              <a:t>hệ</a:t>
            </a:r>
            <a:r>
              <a:rPr lang="en-US" sz="2800" dirty="0" smtClean="0"/>
              <a:t> RAA, </a:t>
            </a:r>
            <a:r>
              <a:rPr lang="en-US" sz="2800" dirty="0" err="1" smtClean="0"/>
              <a:t>nitroprusside</a:t>
            </a:r>
            <a:r>
              <a:rPr lang="en-US" sz="2800" dirty="0" smtClean="0"/>
              <a:t> Na</a:t>
            </a:r>
            <a:r>
              <a:rPr lang="en-US" sz="2800" dirty="0"/>
              <a:t>, </a:t>
            </a:r>
            <a:r>
              <a:rPr lang="en-US" sz="2800" dirty="0" err="1" smtClean="0"/>
              <a:t>ức</a:t>
            </a:r>
            <a:r>
              <a:rPr lang="en-US" sz="2800" dirty="0"/>
              <a:t> </a:t>
            </a:r>
            <a:r>
              <a:rPr lang="en-US" sz="2800" dirty="0" err="1" smtClean="0"/>
              <a:t>chế</a:t>
            </a:r>
            <a:r>
              <a:rPr lang="en-US" sz="2800" dirty="0" smtClean="0"/>
              <a:t> </a:t>
            </a:r>
            <a:r>
              <a:rPr lang="en-US" sz="2800" dirty="0" err="1" smtClean="0"/>
              <a:t>phosphodiesterase</a:t>
            </a:r>
            <a:endParaRPr lang="en-US" sz="2800" dirty="0" smtClean="0"/>
          </a:p>
          <a:p>
            <a:r>
              <a:rPr lang="en-US" sz="2800" dirty="0" err="1" smtClean="0"/>
              <a:t>Tăng</a:t>
            </a:r>
            <a:r>
              <a:rPr lang="en-US" sz="2800" dirty="0"/>
              <a:t> </a:t>
            </a:r>
            <a:r>
              <a:rPr lang="en-US" sz="2800" dirty="0" err="1" smtClean="0"/>
              <a:t>sức</a:t>
            </a:r>
            <a:r>
              <a:rPr lang="en-US" sz="2800" dirty="0"/>
              <a:t> co </a:t>
            </a:r>
            <a:r>
              <a:rPr lang="en-US" sz="2800" dirty="0" err="1" smtClean="0"/>
              <a:t>bóp</a:t>
            </a:r>
            <a:r>
              <a:rPr lang="en-US" sz="2800" dirty="0" smtClean="0"/>
              <a:t>/</a:t>
            </a:r>
            <a:r>
              <a:rPr lang="en-US" sz="2800" dirty="0" err="1" smtClean="0"/>
              <a:t>vận</a:t>
            </a:r>
            <a:r>
              <a:rPr lang="en-US" sz="2800" dirty="0"/>
              <a:t> </a:t>
            </a:r>
            <a:r>
              <a:rPr lang="en-US" sz="2800" dirty="0" err="1" smtClean="0"/>
              <a:t>mạch</a:t>
            </a:r>
            <a:r>
              <a:rPr lang="en-US" sz="2800" dirty="0" smtClean="0"/>
              <a:t> </a:t>
            </a:r>
          </a:p>
          <a:p>
            <a:pPr lvl="1"/>
            <a:r>
              <a:rPr lang="en-US" sz="2800" dirty="0" err="1" smtClean="0"/>
              <a:t>Dobutamine</a:t>
            </a:r>
            <a:r>
              <a:rPr lang="en-US" sz="2800" dirty="0" smtClean="0"/>
              <a:t>, dopamine</a:t>
            </a:r>
            <a:r>
              <a:rPr lang="en-US" sz="2800" dirty="0"/>
              <a:t>, </a:t>
            </a:r>
            <a:r>
              <a:rPr lang="en-US" sz="2800" dirty="0" smtClean="0"/>
              <a:t>norepinephrine, </a:t>
            </a:r>
            <a:r>
              <a:rPr lang="en-US" sz="2800" dirty="0" err="1" smtClean="0"/>
              <a:t>ức</a:t>
            </a:r>
            <a:r>
              <a:rPr lang="en-US" sz="2800" dirty="0" smtClean="0"/>
              <a:t> </a:t>
            </a:r>
            <a:r>
              <a:rPr lang="en-US" sz="2800" dirty="0" err="1" smtClean="0"/>
              <a:t>chế</a:t>
            </a:r>
            <a:r>
              <a:rPr lang="en-US" sz="2800" dirty="0" smtClean="0"/>
              <a:t> </a:t>
            </a:r>
            <a:r>
              <a:rPr lang="en-US" sz="2800" dirty="0" err="1" smtClean="0"/>
              <a:t>phosphodiesterase</a:t>
            </a:r>
            <a:r>
              <a:rPr lang="en-US" sz="2800" dirty="0" smtClean="0"/>
              <a:t>, calcium sensitizer</a:t>
            </a:r>
            <a:endParaRPr lang="en-US" sz="2800" dirty="0"/>
          </a:p>
        </p:txBody>
      </p:sp>
    </p:spTree>
    <p:extLst>
      <p:ext uri="{BB962C8B-B14F-4D97-AF65-F5344CB8AC3E}">
        <p14:creationId xmlns:p14="http://schemas.microsoft.com/office/powerpoint/2010/main" val="3554173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NITROGLYCERINE</a:t>
            </a:r>
            <a:endParaRPr lang="en-US" dirty="0"/>
          </a:p>
        </p:txBody>
      </p:sp>
      <p:sp>
        <p:nvSpPr>
          <p:cNvPr id="3" name="Content Placeholder 2"/>
          <p:cNvSpPr>
            <a:spLocks noGrp="1"/>
          </p:cNvSpPr>
          <p:nvPr>
            <p:ph idx="1"/>
          </p:nvPr>
        </p:nvSpPr>
        <p:spPr/>
        <p:txBody>
          <a:bodyPr>
            <a:normAutofit/>
          </a:bodyPr>
          <a:lstStyle/>
          <a:p>
            <a:r>
              <a:rPr lang="en-US" sz="2800" dirty="0" err="1" smtClean="0"/>
              <a:t>Hiệu</a:t>
            </a:r>
            <a:r>
              <a:rPr lang="en-US" sz="2800" dirty="0"/>
              <a:t> </a:t>
            </a:r>
            <a:r>
              <a:rPr lang="en-US" sz="2800" dirty="0" err="1" smtClean="0"/>
              <a:t>quả</a:t>
            </a:r>
            <a:r>
              <a:rPr lang="en-US" sz="2800" dirty="0"/>
              <a:t>, </a:t>
            </a:r>
            <a:r>
              <a:rPr lang="en-US" sz="2800" dirty="0" err="1" smtClean="0"/>
              <a:t>tác</a:t>
            </a:r>
            <a:r>
              <a:rPr lang="en-US" sz="2800" dirty="0"/>
              <a:t> </a:t>
            </a:r>
            <a:r>
              <a:rPr lang="en-US" sz="2800" dirty="0" err="1" smtClean="0"/>
              <a:t>dụng</a:t>
            </a:r>
            <a:r>
              <a:rPr lang="en-US" sz="2800" dirty="0" smtClean="0"/>
              <a:t> </a:t>
            </a:r>
            <a:r>
              <a:rPr lang="en-US" sz="2800" dirty="0" err="1" smtClean="0"/>
              <a:t>nhanh</a:t>
            </a:r>
            <a:r>
              <a:rPr lang="en-US" sz="2800" dirty="0"/>
              <a:t>, </a:t>
            </a:r>
            <a:r>
              <a:rPr lang="en-US" sz="2800" dirty="0" err="1" smtClean="0"/>
              <a:t>chỉnh</a:t>
            </a:r>
            <a:r>
              <a:rPr lang="en-US" sz="2800" dirty="0"/>
              <a:t> </a:t>
            </a:r>
            <a:r>
              <a:rPr lang="en-US" sz="2800" dirty="0" err="1" smtClean="0"/>
              <a:t>liều</a:t>
            </a:r>
            <a:r>
              <a:rPr lang="en-US" sz="2800" dirty="0"/>
              <a:t> </a:t>
            </a:r>
            <a:r>
              <a:rPr lang="en-US" sz="2800" dirty="0" err="1" smtClean="0"/>
              <a:t>dễ</a:t>
            </a:r>
            <a:r>
              <a:rPr lang="en-US" sz="2800" dirty="0"/>
              <a:t> </a:t>
            </a:r>
            <a:r>
              <a:rPr lang="en-US" sz="2800" dirty="0" err="1" smtClean="0"/>
              <a:t>dàng</a:t>
            </a:r>
            <a:r>
              <a:rPr lang="en-US" sz="2800" dirty="0" smtClean="0"/>
              <a:t>.</a:t>
            </a:r>
          </a:p>
          <a:p>
            <a:r>
              <a:rPr lang="en-US" sz="2800" dirty="0" err="1" smtClean="0"/>
              <a:t>Truyền</a:t>
            </a:r>
            <a:r>
              <a:rPr lang="en-US" sz="2800" dirty="0"/>
              <a:t> TM </a:t>
            </a:r>
            <a:r>
              <a:rPr lang="en-US" sz="2800" dirty="0" err="1" smtClean="0"/>
              <a:t>liều</a:t>
            </a:r>
            <a:r>
              <a:rPr lang="en-US" sz="2800" dirty="0"/>
              <a:t> </a:t>
            </a:r>
            <a:r>
              <a:rPr lang="en-US" sz="2800" dirty="0" err="1" smtClean="0"/>
              <a:t>khởi</a:t>
            </a:r>
            <a:r>
              <a:rPr lang="en-US" sz="2800" dirty="0"/>
              <a:t> </a:t>
            </a:r>
            <a:r>
              <a:rPr lang="en-US" sz="2800" dirty="0" err="1" smtClean="0"/>
              <a:t>đầu</a:t>
            </a:r>
            <a:r>
              <a:rPr lang="en-US" sz="2800" dirty="0"/>
              <a:t> </a:t>
            </a:r>
            <a:r>
              <a:rPr lang="en-US" sz="2800" dirty="0" smtClean="0"/>
              <a:t>10µg/</a:t>
            </a:r>
            <a:r>
              <a:rPr lang="en-US" sz="2800" dirty="0" err="1" smtClean="0"/>
              <a:t>phút</a:t>
            </a:r>
            <a:r>
              <a:rPr lang="en-US" sz="2800" dirty="0"/>
              <a:t>, </a:t>
            </a:r>
            <a:r>
              <a:rPr lang="en-US" sz="2800" dirty="0" err="1" smtClean="0"/>
              <a:t>tăng</a:t>
            </a:r>
            <a:r>
              <a:rPr lang="en-US" sz="2800" dirty="0"/>
              <a:t> </a:t>
            </a:r>
            <a:r>
              <a:rPr lang="en-US" sz="2800" dirty="0" err="1" smtClean="0"/>
              <a:t>liều</a:t>
            </a:r>
            <a:r>
              <a:rPr lang="en-US" sz="2800" dirty="0"/>
              <a:t> </a:t>
            </a:r>
            <a:r>
              <a:rPr lang="en-US" sz="2800" dirty="0" err="1" smtClean="0"/>
              <a:t>dần</a:t>
            </a:r>
            <a:r>
              <a:rPr lang="en-US" sz="2800" dirty="0"/>
              <a:t> </a:t>
            </a:r>
            <a:r>
              <a:rPr lang="en-US" sz="2800" dirty="0" err="1" smtClean="0"/>
              <a:t>mỗi</a:t>
            </a:r>
            <a:r>
              <a:rPr lang="en-US" sz="2800" dirty="0" smtClean="0"/>
              <a:t> </a:t>
            </a:r>
            <a:r>
              <a:rPr lang="en-US" sz="2800" dirty="0"/>
              <a:t>5 </a:t>
            </a:r>
            <a:r>
              <a:rPr lang="en-US" sz="2800" dirty="0" err="1"/>
              <a:t>phút</a:t>
            </a:r>
            <a:r>
              <a:rPr lang="en-US" sz="2800" dirty="0"/>
              <a:t> </a:t>
            </a:r>
            <a:r>
              <a:rPr lang="en-US" sz="2800" dirty="0" err="1" smtClean="0"/>
              <a:t>đến</a:t>
            </a:r>
            <a:r>
              <a:rPr lang="en-US" sz="2800" dirty="0"/>
              <a:t> </a:t>
            </a:r>
            <a:r>
              <a:rPr lang="en-US" sz="2800" dirty="0" smtClean="0"/>
              <a:t>100µg/</a:t>
            </a:r>
            <a:r>
              <a:rPr lang="en-US" sz="2800" dirty="0" err="1" smtClean="0"/>
              <a:t>phút</a:t>
            </a:r>
            <a:r>
              <a:rPr lang="en-US" sz="2800" dirty="0" smtClean="0"/>
              <a:t>.</a:t>
            </a:r>
          </a:p>
          <a:p>
            <a:r>
              <a:rPr lang="en-US" sz="2800" dirty="0"/>
              <a:t>NTG </a:t>
            </a:r>
            <a:r>
              <a:rPr lang="en-US" sz="2800" dirty="0" smtClean="0"/>
              <a:t>0.4 mg </a:t>
            </a:r>
            <a:r>
              <a:rPr lang="en-US" sz="2800" dirty="0" err="1" smtClean="0"/>
              <a:t>ngậm</a:t>
            </a:r>
            <a:r>
              <a:rPr lang="en-US" sz="2800" dirty="0" smtClean="0"/>
              <a:t> d</a:t>
            </a:r>
            <a:r>
              <a:rPr lang="vi-VN" sz="2800" dirty="0" smtClean="0"/>
              <a:t>ướ</a:t>
            </a:r>
            <a:r>
              <a:rPr lang="en-US" sz="2800" dirty="0" err="1" smtClean="0"/>
              <a:t>i</a:t>
            </a:r>
            <a:r>
              <a:rPr lang="en-US" sz="2800" dirty="0" smtClean="0"/>
              <a:t> l</a:t>
            </a:r>
            <a:r>
              <a:rPr lang="vi-VN" sz="2800" dirty="0" smtClean="0"/>
              <a:t>ưỡ</a:t>
            </a:r>
            <a:r>
              <a:rPr lang="en-US" sz="2800" dirty="0" err="1" smtClean="0"/>
              <a:t>i</a:t>
            </a:r>
            <a:r>
              <a:rPr lang="en-US" sz="2800" dirty="0"/>
              <a:t> </a:t>
            </a:r>
            <a:r>
              <a:rPr lang="en-US" sz="2800" dirty="0" err="1" smtClean="0"/>
              <a:t>mỗi</a:t>
            </a:r>
            <a:r>
              <a:rPr lang="en-US" sz="2800" dirty="0" smtClean="0"/>
              <a:t> </a:t>
            </a:r>
            <a:r>
              <a:rPr lang="en-US" sz="2800" dirty="0"/>
              <a:t>5 </a:t>
            </a:r>
            <a:r>
              <a:rPr lang="en-US" sz="2800" dirty="0" err="1" smtClean="0"/>
              <a:t>phút</a:t>
            </a:r>
            <a:r>
              <a:rPr lang="en-US" sz="2800" dirty="0"/>
              <a:t> </a:t>
            </a:r>
            <a:r>
              <a:rPr lang="en-US" sz="2800" dirty="0" err="1" smtClean="0"/>
              <a:t>có</a:t>
            </a:r>
            <a:r>
              <a:rPr lang="en-US" sz="2800" dirty="0" smtClean="0"/>
              <a:t> td t</a:t>
            </a:r>
            <a:r>
              <a:rPr lang="vi-VN" sz="2800" dirty="0" smtClean="0"/>
              <a:t>ươ</a:t>
            </a:r>
            <a:r>
              <a:rPr lang="en-US" sz="2800" dirty="0" err="1" smtClean="0"/>
              <a:t>ng</a:t>
            </a:r>
            <a:r>
              <a:rPr lang="en-US" sz="2800" dirty="0"/>
              <a:t> </a:t>
            </a:r>
            <a:r>
              <a:rPr lang="en-US" sz="2800" dirty="0" err="1" smtClean="0"/>
              <a:t>tự</a:t>
            </a:r>
            <a:r>
              <a:rPr lang="en-US" sz="2800" dirty="0"/>
              <a:t> </a:t>
            </a:r>
            <a:r>
              <a:rPr lang="en-US" sz="2800" dirty="0" err="1" smtClean="0"/>
              <a:t>liều</a:t>
            </a:r>
            <a:r>
              <a:rPr lang="en-US" sz="2800" dirty="0"/>
              <a:t> NTG TTM </a:t>
            </a:r>
            <a:r>
              <a:rPr lang="en-US" sz="2800" dirty="0" smtClean="0"/>
              <a:t>&lt;</a:t>
            </a:r>
            <a:r>
              <a:rPr lang="en-US" sz="2800" dirty="0"/>
              <a:t> </a:t>
            </a:r>
            <a:r>
              <a:rPr lang="en-US" sz="2800" dirty="0" smtClean="0"/>
              <a:t>80µg/</a:t>
            </a:r>
            <a:r>
              <a:rPr lang="en-US" sz="2800" dirty="0" err="1" smtClean="0"/>
              <a:t>phút</a:t>
            </a:r>
            <a:endParaRPr lang="en-US" sz="2800" dirty="0" smtClean="0"/>
          </a:p>
          <a:p>
            <a:r>
              <a:rPr lang="en-US" sz="2800" dirty="0" err="1" smtClean="0"/>
              <a:t>Không</a:t>
            </a:r>
            <a:r>
              <a:rPr lang="en-US" sz="2800" dirty="0" smtClean="0"/>
              <a:t> </a:t>
            </a:r>
            <a:r>
              <a:rPr lang="en-US" sz="2800" dirty="0" err="1" smtClean="0"/>
              <a:t>dùng</a:t>
            </a:r>
            <a:r>
              <a:rPr lang="en-US" sz="2800" dirty="0" smtClean="0"/>
              <a:t> ở </a:t>
            </a:r>
            <a:r>
              <a:rPr lang="en-US" sz="2800" dirty="0" err="1" smtClean="0"/>
              <a:t>bn</a:t>
            </a:r>
            <a:r>
              <a:rPr lang="en-US" sz="2800" dirty="0"/>
              <a:t> </a:t>
            </a:r>
            <a:r>
              <a:rPr lang="en-US" sz="2800" dirty="0" err="1" smtClean="0"/>
              <a:t>tụt</a:t>
            </a:r>
            <a:r>
              <a:rPr lang="en-US" sz="2800" dirty="0" smtClean="0"/>
              <a:t> HA</a:t>
            </a:r>
            <a:r>
              <a:rPr lang="en-US" sz="2800" dirty="0"/>
              <a:t>, </a:t>
            </a:r>
            <a:r>
              <a:rPr lang="en-US" sz="2800" dirty="0" err="1" smtClean="0"/>
              <a:t>rất</a:t>
            </a:r>
            <a:r>
              <a:rPr lang="en-US" sz="2800" dirty="0" smtClean="0"/>
              <a:t> </a:t>
            </a:r>
            <a:r>
              <a:rPr lang="en-US" sz="2800" dirty="0" err="1" smtClean="0"/>
              <a:t>cẩn</a:t>
            </a:r>
            <a:r>
              <a:rPr lang="en-US" sz="2800" dirty="0" smtClean="0"/>
              <a:t> </a:t>
            </a:r>
            <a:r>
              <a:rPr lang="en-US" sz="2800" dirty="0" err="1" smtClean="0"/>
              <a:t>thận</a:t>
            </a:r>
            <a:r>
              <a:rPr lang="en-US" sz="2800" dirty="0" smtClean="0"/>
              <a:t> ở </a:t>
            </a:r>
            <a:r>
              <a:rPr lang="en-US" sz="2800" dirty="0" err="1" smtClean="0"/>
              <a:t>bn</a:t>
            </a:r>
            <a:r>
              <a:rPr lang="en-US" sz="2800" dirty="0"/>
              <a:t> </a:t>
            </a:r>
            <a:r>
              <a:rPr lang="en-US" sz="2800" dirty="0" err="1" smtClean="0"/>
              <a:t>hẹp</a:t>
            </a:r>
            <a:r>
              <a:rPr lang="en-US" sz="2800" dirty="0" smtClean="0"/>
              <a:t> </a:t>
            </a:r>
            <a:r>
              <a:rPr lang="en-US" sz="2800" dirty="0" err="1" smtClean="0"/>
              <a:t>chủ</a:t>
            </a:r>
            <a:r>
              <a:rPr lang="en-US" sz="2800" dirty="0" smtClean="0"/>
              <a:t> </a:t>
            </a:r>
            <a:r>
              <a:rPr lang="en-US" sz="2800" dirty="0"/>
              <a:t>hay </a:t>
            </a:r>
            <a:r>
              <a:rPr lang="en-US" sz="2800" dirty="0" err="1" smtClean="0"/>
              <a:t>tăng</a:t>
            </a:r>
            <a:r>
              <a:rPr lang="en-US" sz="2800" dirty="0" smtClean="0"/>
              <a:t> </a:t>
            </a:r>
            <a:r>
              <a:rPr lang="en-US" sz="2800" dirty="0" err="1" smtClean="0"/>
              <a:t>áp</a:t>
            </a:r>
            <a:r>
              <a:rPr lang="en-US" sz="2800" dirty="0"/>
              <a:t> </a:t>
            </a:r>
            <a:r>
              <a:rPr lang="en-US" sz="2800" dirty="0" err="1" smtClean="0"/>
              <a:t>phổi</a:t>
            </a:r>
            <a:r>
              <a:rPr lang="en-US" sz="2800" dirty="0" smtClean="0"/>
              <a:t>.</a:t>
            </a:r>
            <a:endParaRPr lang="en-US" sz="2800" dirty="0"/>
          </a:p>
        </p:txBody>
      </p:sp>
    </p:spTree>
    <p:extLst>
      <p:ext uri="{BB962C8B-B14F-4D97-AF65-F5344CB8AC3E}">
        <p14:creationId xmlns:p14="http://schemas.microsoft.com/office/powerpoint/2010/main" val="1782751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t>
            </a:r>
            <a:r>
              <a:rPr lang="vi-VN" dirty="0" smtClean="0"/>
              <a:t>Ợ</a:t>
            </a:r>
            <a:r>
              <a:rPr lang="en-US" dirty="0"/>
              <a:t>I </a:t>
            </a:r>
            <a:r>
              <a:rPr lang="en-US" dirty="0" smtClean="0"/>
              <a:t>TIỂU</a:t>
            </a:r>
            <a:endParaRPr lang="en-US" dirty="0"/>
          </a:p>
        </p:txBody>
      </p:sp>
      <p:sp>
        <p:nvSpPr>
          <p:cNvPr id="3" name="Content Placeholder 2"/>
          <p:cNvSpPr>
            <a:spLocks noGrp="1"/>
          </p:cNvSpPr>
          <p:nvPr>
            <p:ph idx="1"/>
          </p:nvPr>
        </p:nvSpPr>
        <p:spPr/>
        <p:txBody>
          <a:bodyPr/>
          <a:lstStyle/>
          <a:p>
            <a:r>
              <a:rPr lang="en-US" sz="2800" dirty="0"/>
              <a:t>FUROSEMIDE </a:t>
            </a:r>
            <a:r>
              <a:rPr lang="vi-VN" sz="2800" dirty="0" smtClean="0"/>
              <a:t>tác dụng nhanh do giãn mạch, tiếp theo sau (20-90 phút) là do thải nước. </a:t>
            </a:r>
          </a:p>
          <a:p>
            <a:r>
              <a:rPr lang="vi-VN" sz="2800" dirty="0" smtClean="0"/>
              <a:t>Liều IV 20-40 mg</a:t>
            </a:r>
            <a:r>
              <a:rPr lang="en-US" sz="2800" dirty="0" smtClean="0"/>
              <a:t> (max 200 mg)</a:t>
            </a:r>
            <a:r>
              <a:rPr lang="vi-VN" sz="2800" dirty="0" smtClean="0"/>
              <a:t>, có thể cần truyền tĩnh mạch liên tục</a:t>
            </a:r>
            <a:r>
              <a:rPr lang="en-US" sz="2800" dirty="0" smtClean="0"/>
              <a:t> 10-40 mg/</a:t>
            </a:r>
            <a:r>
              <a:rPr lang="en-US" sz="2800" dirty="0" err="1" smtClean="0"/>
              <a:t>giơ</a:t>
            </a:r>
            <a:r>
              <a:rPr lang="en-US" sz="2800" dirty="0" smtClean="0"/>
              <a:t>̀.</a:t>
            </a:r>
            <a:endParaRPr lang="vi-VN" sz="2800" dirty="0" smtClean="0"/>
          </a:p>
          <a:p>
            <a:r>
              <a:rPr lang="vi-VN" sz="2800" dirty="0" smtClean="0"/>
              <a:t>Những bn đã dùng lợi tiểu : khởi đầu liều tương đương liều uống.</a:t>
            </a:r>
          </a:p>
          <a:p>
            <a:r>
              <a:rPr lang="vi-VN" sz="2800" dirty="0" smtClean="0"/>
              <a:t>Không phải mọi bn đều quá tải tuần hoàn </a:t>
            </a:r>
            <a:r>
              <a:rPr lang="vi-VN" sz="2800" dirty="0" smtClean="0">
                <a:sym typeface="Wingdings" panose="05000000000000000000" pitchFamily="2" charset="2"/>
              </a:rPr>
              <a:t> theo dõi cẩn thận tránh tụt HA, RL điện giải, giảm GFR.</a:t>
            </a:r>
            <a:endParaRPr lang="vi-VN" sz="2800" dirty="0" smtClean="0"/>
          </a:p>
          <a:p>
            <a:pPr marL="45720" indent="0">
              <a:buNone/>
            </a:pPr>
            <a:endParaRPr lang="vi-VN" dirty="0" smtClean="0"/>
          </a:p>
        </p:txBody>
      </p:sp>
    </p:spTree>
    <p:extLst>
      <p:ext uri="{BB962C8B-B14F-4D97-AF65-F5344CB8AC3E}">
        <p14:creationId xmlns:p14="http://schemas.microsoft.com/office/powerpoint/2010/main" val="3341806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MORPHINE SULFATE</a:t>
            </a:r>
            <a:endParaRPr lang="en-US" dirty="0"/>
          </a:p>
        </p:txBody>
      </p:sp>
      <p:sp>
        <p:nvSpPr>
          <p:cNvPr id="3" name="Content Placeholder 2"/>
          <p:cNvSpPr>
            <a:spLocks noGrp="1"/>
          </p:cNvSpPr>
          <p:nvPr>
            <p:ph idx="1"/>
          </p:nvPr>
        </p:nvSpPr>
        <p:spPr/>
        <p:txBody>
          <a:bodyPr>
            <a:noAutofit/>
          </a:bodyPr>
          <a:lstStyle/>
          <a:p>
            <a:r>
              <a:rPr lang="vi-VN" sz="2800" dirty="0" smtClean="0"/>
              <a:t>Trước kia cho rằng có lợi do giảm tiền tải, hiện nay chủ yếu dùng giảm lo lắng kích thích (giảm catecholamine và giảm kháng lực ngoại biên).</a:t>
            </a:r>
          </a:p>
          <a:p>
            <a:r>
              <a:rPr lang="vi-VN" sz="2800" dirty="0" smtClean="0"/>
              <a:t>Tác dụng phụ : buồn nôn, ói mửa, dị ứng, suy HH.</a:t>
            </a:r>
          </a:p>
          <a:p>
            <a:r>
              <a:rPr lang="vi-VN" sz="2800" dirty="0" smtClean="0"/>
              <a:t>Có thể giảm lo bằng nhóm bezodiazepine IV liều thấp.</a:t>
            </a:r>
          </a:p>
          <a:p>
            <a:r>
              <a:rPr lang="en-US" sz="2800" dirty="0" err="1">
                <a:latin typeface="VNI-Helve" pitchFamily="2" charset="0"/>
              </a:rPr>
              <a:t>Lieàu</a:t>
            </a:r>
            <a:r>
              <a:rPr lang="en-US" sz="2800" dirty="0">
                <a:latin typeface="VNI-Helve" pitchFamily="2" charset="0"/>
              </a:rPr>
              <a:t>:  2 – 5mg TM / 10 – 25 </a:t>
            </a:r>
            <a:r>
              <a:rPr lang="en-US" sz="2800" dirty="0" err="1">
                <a:latin typeface="VNI-Helve" pitchFamily="2" charset="0"/>
              </a:rPr>
              <a:t>phuùt</a:t>
            </a:r>
            <a:r>
              <a:rPr lang="en-US" sz="2800" dirty="0">
                <a:latin typeface="VNI-Helve" pitchFamily="2" charset="0"/>
              </a:rPr>
              <a:t> </a:t>
            </a:r>
            <a:r>
              <a:rPr lang="en-US" sz="2800" dirty="0" err="1">
                <a:latin typeface="VNI-Helve" pitchFamily="2" charset="0"/>
              </a:rPr>
              <a:t>ñeán</a:t>
            </a:r>
            <a:r>
              <a:rPr lang="en-US" sz="2800" dirty="0">
                <a:latin typeface="VNI-Helve" pitchFamily="2" charset="0"/>
              </a:rPr>
              <a:t> </a:t>
            </a:r>
            <a:r>
              <a:rPr lang="en-US" sz="2800" dirty="0" err="1">
                <a:latin typeface="VNI-Helve" pitchFamily="2" charset="0"/>
              </a:rPr>
              <a:t>luùc</a:t>
            </a:r>
            <a:r>
              <a:rPr lang="en-US" sz="2800" dirty="0">
                <a:latin typeface="VNI-Helve" pitchFamily="2" charset="0"/>
              </a:rPr>
              <a:t> </a:t>
            </a:r>
            <a:r>
              <a:rPr lang="en-US" sz="2800" dirty="0" err="1">
                <a:latin typeface="VNI-Helve" pitchFamily="2" charset="0"/>
              </a:rPr>
              <a:t>hieäu</a:t>
            </a:r>
            <a:r>
              <a:rPr lang="en-US" sz="2800" dirty="0">
                <a:latin typeface="VNI-Helve" pitchFamily="2" charset="0"/>
              </a:rPr>
              <a:t> </a:t>
            </a:r>
            <a:r>
              <a:rPr lang="en-US" sz="2800" dirty="0" err="1">
                <a:latin typeface="VNI-Helve" pitchFamily="2" charset="0"/>
              </a:rPr>
              <a:t>quaû</a:t>
            </a:r>
            <a:r>
              <a:rPr lang="en-US" sz="2800" dirty="0">
                <a:latin typeface="VNI-Helve" pitchFamily="2" charset="0"/>
              </a:rPr>
              <a:t> </a:t>
            </a:r>
            <a:r>
              <a:rPr lang="en-US" sz="2800" dirty="0" err="1">
                <a:latin typeface="VNI-Helve" pitchFamily="2" charset="0"/>
              </a:rPr>
              <a:t>hoaëc</a:t>
            </a:r>
            <a:r>
              <a:rPr lang="en-US" sz="2800" dirty="0">
                <a:latin typeface="VNI-Helve" pitchFamily="2" charset="0"/>
              </a:rPr>
              <a:t> </a:t>
            </a:r>
            <a:r>
              <a:rPr lang="en-US" sz="2800" dirty="0" err="1">
                <a:latin typeface="VNI-Helve" pitchFamily="2" charset="0"/>
              </a:rPr>
              <a:t>xuaát</a:t>
            </a:r>
            <a:r>
              <a:rPr lang="en-US" sz="2800" dirty="0">
                <a:latin typeface="VNI-Helve" pitchFamily="2" charset="0"/>
              </a:rPr>
              <a:t> </a:t>
            </a:r>
            <a:r>
              <a:rPr lang="en-US" sz="2800" dirty="0" err="1">
                <a:latin typeface="VNI-Helve" pitchFamily="2" charset="0"/>
              </a:rPr>
              <a:t>hieän</a:t>
            </a:r>
            <a:r>
              <a:rPr lang="en-US" sz="2800" dirty="0">
                <a:latin typeface="VNI-Helve" pitchFamily="2" charset="0"/>
              </a:rPr>
              <a:t> </a:t>
            </a:r>
            <a:r>
              <a:rPr lang="en-US" sz="2800" dirty="0" err="1">
                <a:latin typeface="VNI-Helve" pitchFamily="2" charset="0"/>
              </a:rPr>
              <a:t>taùc</a:t>
            </a:r>
            <a:r>
              <a:rPr lang="en-US" sz="2800" dirty="0">
                <a:latin typeface="VNI-Helve" pitchFamily="2" charset="0"/>
              </a:rPr>
              <a:t> </a:t>
            </a:r>
            <a:r>
              <a:rPr lang="en-US" sz="2800" dirty="0" err="1">
                <a:latin typeface="VNI-Helve" pitchFamily="2" charset="0"/>
              </a:rPr>
              <a:t>duïng</a:t>
            </a:r>
            <a:r>
              <a:rPr lang="en-US" sz="2800" dirty="0">
                <a:latin typeface="VNI-Helve" pitchFamily="2" charset="0"/>
              </a:rPr>
              <a:t> </a:t>
            </a:r>
            <a:r>
              <a:rPr lang="en-US" sz="2800" dirty="0" err="1">
                <a:latin typeface="VNI-Helve" pitchFamily="2" charset="0"/>
              </a:rPr>
              <a:t>phuï</a:t>
            </a:r>
            <a:r>
              <a:rPr lang="en-US" sz="2800" dirty="0">
                <a:latin typeface="VNI-Helve" pitchFamily="2" charset="0"/>
              </a:rPr>
              <a:t>. </a:t>
            </a:r>
          </a:p>
          <a:p>
            <a:r>
              <a:rPr lang="en-US" sz="2800" dirty="0" err="1">
                <a:latin typeface="VNI-Helve" pitchFamily="2" charset="0"/>
              </a:rPr>
              <a:t>Caån</a:t>
            </a:r>
            <a:r>
              <a:rPr lang="en-US" sz="2800" dirty="0">
                <a:latin typeface="VNI-Helve" pitchFamily="2" charset="0"/>
              </a:rPr>
              <a:t> </a:t>
            </a:r>
            <a:r>
              <a:rPr lang="en-US" sz="2800" dirty="0" err="1">
                <a:latin typeface="VNI-Helve" pitchFamily="2" charset="0"/>
              </a:rPr>
              <a:t>thaän</a:t>
            </a:r>
            <a:r>
              <a:rPr lang="en-US" sz="2800" dirty="0">
                <a:latin typeface="VNI-Helve" pitchFamily="2" charset="0"/>
              </a:rPr>
              <a:t> </a:t>
            </a:r>
            <a:r>
              <a:rPr lang="en-US" sz="2800" dirty="0" err="1">
                <a:latin typeface="VNI-Helve" pitchFamily="2" charset="0"/>
              </a:rPr>
              <a:t>ôû</a:t>
            </a:r>
            <a:r>
              <a:rPr lang="en-US" sz="2800" dirty="0">
                <a:latin typeface="VNI-Helve" pitchFamily="2" charset="0"/>
              </a:rPr>
              <a:t> BN COPD </a:t>
            </a:r>
            <a:r>
              <a:rPr lang="en-US" sz="2800" dirty="0" err="1">
                <a:latin typeface="VNI-Helve" pitchFamily="2" charset="0"/>
              </a:rPr>
              <a:t>vì</a:t>
            </a:r>
            <a:r>
              <a:rPr lang="en-US" sz="2800" dirty="0">
                <a:latin typeface="VNI-Helve" pitchFamily="2" charset="0"/>
              </a:rPr>
              <a:t> </a:t>
            </a:r>
            <a:r>
              <a:rPr lang="en-US" sz="2800" dirty="0" err="1">
                <a:latin typeface="VNI-Helve" pitchFamily="2" charset="0"/>
              </a:rPr>
              <a:t>öùc</a:t>
            </a:r>
            <a:r>
              <a:rPr lang="en-US" sz="2800" dirty="0">
                <a:latin typeface="VNI-Helve" pitchFamily="2" charset="0"/>
              </a:rPr>
              <a:t> </a:t>
            </a:r>
            <a:r>
              <a:rPr lang="en-US" sz="2800" dirty="0" err="1">
                <a:latin typeface="VNI-Helve" pitchFamily="2" charset="0"/>
              </a:rPr>
              <a:t>cheá</a:t>
            </a:r>
            <a:r>
              <a:rPr lang="en-US" sz="2800" dirty="0">
                <a:latin typeface="VNI-Helve" pitchFamily="2" charset="0"/>
              </a:rPr>
              <a:t> </a:t>
            </a:r>
            <a:r>
              <a:rPr lang="en-US" sz="2800" dirty="0" err="1">
                <a:latin typeface="VNI-Helve" pitchFamily="2" charset="0"/>
              </a:rPr>
              <a:t>hoâ</a:t>
            </a:r>
            <a:r>
              <a:rPr lang="en-US" sz="2800" dirty="0">
                <a:latin typeface="VNI-Helve" pitchFamily="2" charset="0"/>
              </a:rPr>
              <a:t> </a:t>
            </a:r>
            <a:r>
              <a:rPr lang="en-US" sz="2800" dirty="0" err="1">
                <a:latin typeface="VNI-Helve" pitchFamily="2" charset="0"/>
              </a:rPr>
              <a:t>haáp</a:t>
            </a:r>
            <a:r>
              <a:rPr lang="en-US" sz="2800" dirty="0">
                <a:latin typeface="VNI-Helve" pitchFamily="2" charset="0"/>
              </a:rPr>
              <a:t> </a:t>
            </a:r>
            <a:r>
              <a:rPr lang="en-US" sz="2800" dirty="0" err="1">
                <a:latin typeface="VNI-Helve" pitchFamily="2" charset="0"/>
              </a:rPr>
              <a:t>coù</a:t>
            </a:r>
            <a:r>
              <a:rPr lang="en-US" sz="2800" dirty="0">
                <a:latin typeface="VNI-Helve" pitchFamily="2" charset="0"/>
              </a:rPr>
              <a:t> </a:t>
            </a:r>
            <a:r>
              <a:rPr lang="en-US" sz="2800" dirty="0" err="1">
                <a:latin typeface="VNI-Helve" pitchFamily="2" charset="0"/>
              </a:rPr>
              <a:t>theå</a:t>
            </a:r>
            <a:r>
              <a:rPr lang="en-US" sz="2800" dirty="0">
                <a:latin typeface="VNI-Helve" pitchFamily="2" charset="0"/>
              </a:rPr>
              <a:t> </a:t>
            </a:r>
            <a:r>
              <a:rPr lang="en-US" sz="2800" dirty="0" err="1">
                <a:latin typeface="VNI-Helve" pitchFamily="2" charset="0"/>
              </a:rPr>
              <a:t>gaây</a:t>
            </a:r>
            <a:r>
              <a:rPr lang="en-US" sz="2800" dirty="0">
                <a:latin typeface="VNI-Helve" pitchFamily="2" charset="0"/>
              </a:rPr>
              <a:t> </a:t>
            </a:r>
            <a:r>
              <a:rPr lang="en-US" sz="2800" dirty="0" err="1">
                <a:latin typeface="VNI-Helve" pitchFamily="2" charset="0"/>
              </a:rPr>
              <a:t>ngöng</a:t>
            </a:r>
            <a:r>
              <a:rPr lang="en-US" sz="2800" dirty="0">
                <a:latin typeface="VNI-Helve" pitchFamily="2" charset="0"/>
              </a:rPr>
              <a:t> </a:t>
            </a:r>
            <a:r>
              <a:rPr lang="en-US" sz="2800" dirty="0" err="1">
                <a:latin typeface="VNI-Helve" pitchFamily="2" charset="0"/>
              </a:rPr>
              <a:t>thôû</a:t>
            </a:r>
            <a:r>
              <a:rPr lang="en-US" sz="2800" dirty="0">
                <a:latin typeface="VNI-Helve" pitchFamily="2" charset="0"/>
              </a:rPr>
              <a:t>.</a:t>
            </a:r>
          </a:p>
          <a:p>
            <a:endParaRPr lang="en-US" sz="2800" dirty="0"/>
          </a:p>
        </p:txBody>
      </p:sp>
    </p:spTree>
    <p:extLst>
      <p:ext uri="{BB962C8B-B14F-4D97-AF65-F5344CB8AC3E}">
        <p14:creationId xmlns:p14="http://schemas.microsoft.com/office/powerpoint/2010/main" val="4234145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NES</a:t>
            </a:r>
            <a:r>
              <a:rPr lang="en-US" dirty="0"/>
              <a:t>I</a:t>
            </a:r>
            <a:r>
              <a:rPr lang="vi-VN" dirty="0" smtClean="0"/>
              <a:t>RITIDE</a:t>
            </a:r>
            <a:endParaRPr lang="en-US" dirty="0"/>
          </a:p>
        </p:txBody>
      </p:sp>
      <p:sp>
        <p:nvSpPr>
          <p:cNvPr id="3" name="Content Placeholder 2"/>
          <p:cNvSpPr>
            <a:spLocks noGrp="1"/>
          </p:cNvSpPr>
          <p:nvPr>
            <p:ph idx="1"/>
          </p:nvPr>
        </p:nvSpPr>
        <p:spPr/>
        <p:txBody>
          <a:bodyPr/>
          <a:lstStyle/>
          <a:p>
            <a:r>
              <a:rPr lang="vi-VN" sz="2800" dirty="0" smtClean="0"/>
              <a:t>Nes</a:t>
            </a:r>
            <a:r>
              <a:rPr lang="en-US" sz="2800" dirty="0"/>
              <a:t>i</a:t>
            </a:r>
            <a:r>
              <a:rPr lang="vi-VN" sz="2800" dirty="0" smtClean="0"/>
              <a:t>ritide là BNP tái tổ hợp từ người</a:t>
            </a:r>
          </a:p>
          <a:p>
            <a:r>
              <a:rPr lang="vi-VN" sz="2800" dirty="0" smtClean="0"/>
              <a:t>Giảm áp lực mao mạch phổi bít, áp lực đm phổi, áp lực nhĩ P, và sức cản ngoại biên.</a:t>
            </a:r>
          </a:p>
          <a:p>
            <a:r>
              <a:rPr lang="vi-VN" sz="2800" dirty="0" smtClean="0"/>
              <a:t>Tăng lợi tiểu</a:t>
            </a:r>
          </a:p>
          <a:p>
            <a:r>
              <a:rPr lang="vi-VN" sz="2800" dirty="0" smtClean="0"/>
              <a:t>Hiệu quả tương tự nitroglycerine. </a:t>
            </a:r>
          </a:p>
          <a:p>
            <a:r>
              <a:rPr lang="vi-VN" sz="2800" dirty="0" smtClean="0"/>
              <a:t>Tránh dùng ở bn suy thận, tụt HA</a:t>
            </a:r>
          </a:p>
          <a:p>
            <a:endParaRPr lang="en-US" dirty="0"/>
          </a:p>
        </p:txBody>
      </p:sp>
    </p:spTree>
    <p:extLst>
      <p:ext uri="{BB962C8B-B14F-4D97-AF65-F5344CB8AC3E}">
        <p14:creationId xmlns:p14="http://schemas.microsoft.com/office/powerpoint/2010/main" val="2945207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ỨC CHẾ MEN CHUYỂN</a:t>
            </a:r>
            <a:endParaRPr lang="en-US" dirty="0"/>
          </a:p>
        </p:txBody>
      </p:sp>
      <p:sp>
        <p:nvSpPr>
          <p:cNvPr id="3" name="Content Placeholder 2"/>
          <p:cNvSpPr>
            <a:spLocks noGrp="1"/>
          </p:cNvSpPr>
          <p:nvPr>
            <p:ph idx="1"/>
          </p:nvPr>
        </p:nvSpPr>
        <p:spPr/>
        <p:txBody>
          <a:bodyPr/>
          <a:lstStyle/>
          <a:p>
            <a:r>
              <a:rPr lang="vi-VN" dirty="0" smtClean="0"/>
              <a:t>Nền tảng điều trị suy tim mạn nhưng có lợi trong suy tim cấp/PPC do tim. Làm giảm tỷ lệ bn nhập ICU, giảm tỷ lệ bn cần đặt nội KQ, giảm thời gian lưu ICU.</a:t>
            </a:r>
          </a:p>
          <a:p>
            <a:r>
              <a:rPr lang="vi-VN" dirty="0" smtClean="0"/>
              <a:t>Giảm hậu tải, tăng cung lượng tim và giảm nhẹ tiền tải (sau khi bn tiểu khá hơn).</a:t>
            </a:r>
          </a:p>
          <a:p>
            <a:r>
              <a:rPr lang="vi-VN" dirty="0" smtClean="0"/>
              <a:t>Enalapril 1.25 mg TM hoặc Captopr</a:t>
            </a:r>
            <a:r>
              <a:rPr lang="en-US" dirty="0" err="1" smtClean="0"/>
              <a:t>i</a:t>
            </a:r>
            <a:r>
              <a:rPr lang="vi-VN" dirty="0" smtClean="0"/>
              <a:t>l 25 mg (ngậm dưới lưỡi).</a:t>
            </a:r>
          </a:p>
          <a:p>
            <a:r>
              <a:rPr lang="vi-VN" dirty="0" smtClean="0"/>
              <a:t>Đường uống td chậm hơn.</a:t>
            </a:r>
            <a:endParaRPr lang="en-US" dirty="0"/>
          </a:p>
        </p:txBody>
      </p:sp>
    </p:spTree>
    <p:extLst>
      <p:ext uri="{BB962C8B-B14F-4D97-AF65-F5344CB8AC3E}">
        <p14:creationId xmlns:p14="http://schemas.microsoft.com/office/powerpoint/2010/main" val="2043683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NITROPRUSSIDE SODIUM</a:t>
            </a:r>
            <a:endParaRPr lang="en-US" dirty="0"/>
          </a:p>
        </p:txBody>
      </p:sp>
      <p:sp>
        <p:nvSpPr>
          <p:cNvPr id="3" name="Content Placeholder 2"/>
          <p:cNvSpPr>
            <a:spLocks noGrp="1"/>
          </p:cNvSpPr>
          <p:nvPr>
            <p:ph idx="1"/>
          </p:nvPr>
        </p:nvSpPr>
        <p:spPr/>
        <p:txBody>
          <a:bodyPr/>
          <a:lstStyle/>
          <a:p>
            <a:r>
              <a:rPr lang="vi-VN" dirty="0" smtClean="0"/>
              <a:t>Giãn cơ trơn nên làm giảm hậu tải , tiền tải (ít hơn) , cải thiện cung lượng tim.</a:t>
            </a:r>
          </a:p>
          <a:p>
            <a:r>
              <a:rPr lang="vi-VN" dirty="0" smtClean="0"/>
              <a:t>Tác dụng nhanh và hết td cũng nhanh, hiệu quả cao nên là thuốc dùng cho những bn trầm trọng (hở van hai lá cấp, THA). Nên td HA động mạch xâm lấn.</a:t>
            </a:r>
          </a:p>
          <a:p>
            <a:r>
              <a:rPr lang="vi-VN" dirty="0" smtClean="0"/>
              <a:t>Tránh dùng ở bn NMCT cấp (cướp máu).</a:t>
            </a:r>
          </a:p>
          <a:p>
            <a:r>
              <a:rPr lang="vi-VN" dirty="0" smtClean="0"/>
              <a:t>Không dùng dài ngày (ngộ độc thiocyanate).</a:t>
            </a:r>
          </a:p>
          <a:p>
            <a:r>
              <a:rPr lang="vi-VN" dirty="0" smtClean="0"/>
              <a:t>Liều dùng</a:t>
            </a:r>
          </a:p>
          <a:p>
            <a:pPr lvl="1"/>
            <a:r>
              <a:rPr lang="en-US" dirty="0" err="1">
                <a:latin typeface="VNI-Helve" pitchFamily="2" charset="0"/>
              </a:rPr>
              <a:t>khôûi</a:t>
            </a:r>
            <a:r>
              <a:rPr lang="en-US" dirty="0">
                <a:latin typeface="VNI-Helve" pitchFamily="2" charset="0"/>
              </a:rPr>
              <a:t> </a:t>
            </a:r>
            <a:r>
              <a:rPr lang="en-US" dirty="0" err="1">
                <a:latin typeface="VNI-Helve" pitchFamily="2" charset="0"/>
              </a:rPr>
              <a:t>ñaàu</a:t>
            </a:r>
            <a:r>
              <a:rPr lang="en-US" dirty="0">
                <a:latin typeface="VNI-Helve" pitchFamily="2" charset="0"/>
              </a:rPr>
              <a:t>: 0,2 </a:t>
            </a:r>
            <a:r>
              <a:rPr lang="en-US" dirty="0">
                <a:latin typeface="VNI-Helve" pitchFamily="2" charset="0"/>
                <a:sym typeface="Symbol" panose="05050102010706020507" pitchFamily="18" charset="2"/>
              </a:rPr>
              <a:t></a:t>
            </a:r>
            <a:r>
              <a:rPr lang="en-US" dirty="0">
                <a:latin typeface="VNI-Helve" pitchFamily="2" charset="0"/>
              </a:rPr>
              <a:t>g /kg/</a:t>
            </a:r>
            <a:r>
              <a:rPr lang="en-US" dirty="0" err="1">
                <a:latin typeface="VNI-Helve" pitchFamily="2" charset="0"/>
              </a:rPr>
              <a:t>phuùt</a:t>
            </a:r>
            <a:r>
              <a:rPr lang="en-US" dirty="0">
                <a:latin typeface="VNI-Helve" pitchFamily="2" charset="0"/>
              </a:rPr>
              <a:t> </a:t>
            </a:r>
          </a:p>
          <a:p>
            <a:pPr lvl="1"/>
            <a:r>
              <a:rPr lang="en-US" dirty="0" err="1">
                <a:latin typeface="VNI-Helve" pitchFamily="2" charset="0"/>
              </a:rPr>
              <a:t>taêng</a:t>
            </a:r>
            <a:r>
              <a:rPr lang="en-US" dirty="0">
                <a:latin typeface="VNI-Helve" pitchFamily="2" charset="0"/>
              </a:rPr>
              <a:t> </a:t>
            </a:r>
            <a:r>
              <a:rPr lang="en-US" dirty="0" err="1">
                <a:latin typeface="VNI-Helve" pitchFamily="2" charset="0"/>
              </a:rPr>
              <a:t>daàn</a:t>
            </a:r>
            <a:r>
              <a:rPr lang="en-US" dirty="0">
                <a:latin typeface="VNI-Helve" pitchFamily="2" charset="0"/>
              </a:rPr>
              <a:t> </a:t>
            </a:r>
            <a:r>
              <a:rPr lang="en-US" dirty="0" err="1">
                <a:latin typeface="VNI-Helve" pitchFamily="2" charset="0"/>
              </a:rPr>
              <a:t>lieàu</a:t>
            </a:r>
            <a:r>
              <a:rPr lang="en-US" dirty="0">
                <a:latin typeface="VNI-Helve" pitchFamily="2" charset="0"/>
              </a:rPr>
              <a:t> 0,1-0,2 </a:t>
            </a:r>
            <a:r>
              <a:rPr lang="en-US" dirty="0">
                <a:latin typeface="VNI-Helve" pitchFamily="2" charset="0"/>
                <a:sym typeface="Symbol" panose="05050102010706020507" pitchFamily="18" charset="2"/>
              </a:rPr>
              <a:t></a:t>
            </a:r>
            <a:r>
              <a:rPr lang="en-US" dirty="0">
                <a:latin typeface="VNI-Helve" pitchFamily="2" charset="0"/>
              </a:rPr>
              <a:t>g /kg/</a:t>
            </a:r>
            <a:r>
              <a:rPr lang="en-US" dirty="0" err="1">
                <a:latin typeface="VNI-Helve" pitchFamily="2" charset="0"/>
              </a:rPr>
              <a:t>phuùt</a:t>
            </a:r>
            <a:r>
              <a:rPr lang="en-US" dirty="0">
                <a:latin typeface="VNI-Helve" pitchFamily="2" charset="0"/>
              </a:rPr>
              <a:t> </a:t>
            </a:r>
            <a:r>
              <a:rPr lang="en-US" dirty="0" err="1">
                <a:latin typeface="VNI-Helve" pitchFamily="2" charset="0"/>
              </a:rPr>
              <a:t>moãi</a:t>
            </a:r>
            <a:r>
              <a:rPr lang="en-US" dirty="0">
                <a:latin typeface="VNI-Helve" pitchFamily="2" charset="0"/>
              </a:rPr>
              <a:t> 5 </a:t>
            </a:r>
            <a:r>
              <a:rPr lang="en-US" dirty="0" err="1">
                <a:latin typeface="VNI-Helve" pitchFamily="2" charset="0"/>
              </a:rPr>
              <a:t>phuùt</a:t>
            </a:r>
            <a:r>
              <a:rPr lang="en-US" dirty="0">
                <a:latin typeface="VNI-Helve" pitchFamily="2" charset="0"/>
              </a:rPr>
              <a:t> </a:t>
            </a:r>
            <a:r>
              <a:rPr lang="en-US" dirty="0" err="1">
                <a:latin typeface="VNI-Helve" pitchFamily="2" charset="0"/>
              </a:rPr>
              <a:t>cho</a:t>
            </a:r>
            <a:r>
              <a:rPr lang="en-US" dirty="0">
                <a:latin typeface="VNI-Helve" pitchFamily="2" charset="0"/>
              </a:rPr>
              <a:t> </a:t>
            </a:r>
            <a:r>
              <a:rPr lang="en-US" dirty="0" err="1">
                <a:latin typeface="VNI-Helve" pitchFamily="2" charset="0"/>
              </a:rPr>
              <a:t>ñeán</a:t>
            </a:r>
            <a:r>
              <a:rPr lang="en-US" dirty="0">
                <a:latin typeface="VNI-Helve" pitchFamily="2" charset="0"/>
              </a:rPr>
              <a:t> </a:t>
            </a:r>
            <a:r>
              <a:rPr lang="en-US" dirty="0" err="1">
                <a:latin typeface="VNI-Helve" pitchFamily="2" charset="0"/>
              </a:rPr>
              <a:t>khi</a:t>
            </a:r>
            <a:r>
              <a:rPr lang="en-US" dirty="0">
                <a:latin typeface="VNI-Helve" pitchFamily="2" charset="0"/>
              </a:rPr>
              <a:t> </a:t>
            </a:r>
            <a:r>
              <a:rPr lang="en-US" dirty="0" err="1">
                <a:latin typeface="VNI-Helve" pitchFamily="2" charset="0"/>
              </a:rPr>
              <a:t>ñaït</a:t>
            </a:r>
            <a:r>
              <a:rPr lang="en-US" dirty="0">
                <a:latin typeface="VNI-Helve" pitchFamily="2" charset="0"/>
              </a:rPr>
              <a:t> </a:t>
            </a:r>
            <a:r>
              <a:rPr lang="en-US" dirty="0" err="1">
                <a:latin typeface="VNI-Helve" pitchFamily="2" charset="0"/>
              </a:rPr>
              <a:t>hieäu</a:t>
            </a:r>
            <a:r>
              <a:rPr lang="en-US" dirty="0">
                <a:latin typeface="VNI-Helve" pitchFamily="2" charset="0"/>
              </a:rPr>
              <a:t> </a:t>
            </a:r>
            <a:r>
              <a:rPr lang="en-US" dirty="0" err="1">
                <a:latin typeface="VNI-Helve" pitchFamily="2" charset="0"/>
              </a:rPr>
              <a:t>quaû</a:t>
            </a:r>
            <a:r>
              <a:rPr lang="en-US" dirty="0">
                <a:latin typeface="VNI-Helve" pitchFamily="2" charset="0"/>
              </a:rPr>
              <a:t> </a:t>
            </a:r>
            <a:r>
              <a:rPr lang="en-US" dirty="0" err="1">
                <a:latin typeface="VNI-Helve" pitchFamily="2" charset="0"/>
              </a:rPr>
              <a:t>mong</a:t>
            </a:r>
            <a:r>
              <a:rPr lang="en-US" dirty="0">
                <a:latin typeface="VNI-Helve" pitchFamily="2" charset="0"/>
              </a:rPr>
              <a:t> </a:t>
            </a:r>
            <a:r>
              <a:rPr lang="en-US" dirty="0" err="1">
                <a:latin typeface="VNI-Helve" pitchFamily="2" charset="0"/>
              </a:rPr>
              <a:t>muoán</a:t>
            </a:r>
            <a:r>
              <a:rPr lang="en-US" dirty="0">
                <a:latin typeface="VNI-Helve" pitchFamily="2" charset="0"/>
              </a:rPr>
              <a:t> </a:t>
            </a:r>
            <a:r>
              <a:rPr lang="en-US" dirty="0" err="1">
                <a:latin typeface="VNI-Helve" pitchFamily="2" charset="0"/>
              </a:rPr>
              <a:t>lieàu</a:t>
            </a:r>
            <a:r>
              <a:rPr lang="en-US" dirty="0">
                <a:latin typeface="VNI-Helve" pitchFamily="2" charset="0"/>
              </a:rPr>
              <a:t> </a:t>
            </a:r>
            <a:r>
              <a:rPr lang="en-US" dirty="0" err="1">
                <a:latin typeface="VNI-Helve" pitchFamily="2" charset="0"/>
              </a:rPr>
              <a:t>toái</a:t>
            </a:r>
            <a:r>
              <a:rPr lang="en-US" dirty="0">
                <a:latin typeface="VNI-Helve" pitchFamily="2" charset="0"/>
              </a:rPr>
              <a:t> </a:t>
            </a:r>
            <a:r>
              <a:rPr lang="en-US" dirty="0" err="1">
                <a:latin typeface="VNI-Helve" pitchFamily="2" charset="0"/>
              </a:rPr>
              <a:t>ña</a:t>
            </a:r>
            <a:r>
              <a:rPr lang="en-US" dirty="0">
                <a:latin typeface="VNI-Helve" pitchFamily="2" charset="0"/>
              </a:rPr>
              <a:t> 5 </a:t>
            </a:r>
            <a:r>
              <a:rPr lang="en-US" dirty="0">
                <a:latin typeface="VNI-Helve" pitchFamily="2" charset="0"/>
                <a:sym typeface="Symbol" panose="05050102010706020507" pitchFamily="18" charset="2"/>
              </a:rPr>
              <a:t></a:t>
            </a:r>
            <a:r>
              <a:rPr lang="en-US" dirty="0">
                <a:latin typeface="VNI-Helve" pitchFamily="2" charset="0"/>
              </a:rPr>
              <a:t>g /kg/</a:t>
            </a:r>
            <a:r>
              <a:rPr lang="en-US" dirty="0" err="1">
                <a:latin typeface="VNI-Helve" pitchFamily="2" charset="0"/>
              </a:rPr>
              <a:t>phuùt</a:t>
            </a:r>
            <a:r>
              <a:rPr lang="en-US" dirty="0">
                <a:latin typeface="VNI-Helve" pitchFamily="2" charset="0"/>
              </a:rPr>
              <a:t> (300 – 400 </a:t>
            </a:r>
            <a:r>
              <a:rPr lang="en-US" dirty="0">
                <a:latin typeface="VNI-Helve" pitchFamily="2" charset="0"/>
                <a:sym typeface="Symbol" panose="05050102010706020507" pitchFamily="18" charset="2"/>
              </a:rPr>
              <a:t></a:t>
            </a:r>
            <a:r>
              <a:rPr lang="en-US" dirty="0">
                <a:latin typeface="VNI-Helve" pitchFamily="2" charset="0"/>
              </a:rPr>
              <a:t>g/</a:t>
            </a:r>
            <a:r>
              <a:rPr lang="en-US" dirty="0" err="1">
                <a:latin typeface="VNI-Helve" pitchFamily="2" charset="0"/>
              </a:rPr>
              <a:t>phuùt</a:t>
            </a:r>
            <a:r>
              <a:rPr lang="en-US" dirty="0">
                <a:latin typeface="VNI-Helve" pitchFamily="2" charset="0"/>
              </a:rPr>
              <a:t>)</a:t>
            </a:r>
          </a:p>
          <a:p>
            <a:endParaRPr lang="en-US" dirty="0"/>
          </a:p>
        </p:txBody>
      </p:sp>
    </p:spTree>
    <p:extLst>
      <p:ext uri="{BB962C8B-B14F-4D97-AF65-F5344CB8AC3E}">
        <p14:creationId xmlns:p14="http://schemas.microsoft.com/office/powerpoint/2010/main" val="3414997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4443" y="0"/>
            <a:ext cx="9704173" cy="1143000"/>
          </a:xfrm>
        </p:spPr>
        <p:txBody>
          <a:bodyPr/>
          <a:lstStyle/>
          <a:p>
            <a:r>
              <a:rPr lang="en-US" dirty="0"/>
              <a:t>3 YẾU TỐ QUAN TRỌNG GIỮ CHO PHỔI ‘</a:t>
            </a:r>
            <a:r>
              <a:rPr lang="en-US" dirty="0" smtClean="0"/>
              <a:t>KHÔ’</a:t>
            </a:r>
            <a:endParaRPr lang="en-US" dirty="0"/>
          </a:p>
        </p:txBody>
      </p:sp>
      <p:sp>
        <p:nvSpPr>
          <p:cNvPr id="3" name="Content Placeholder 2"/>
          <p:cNvSpPr>
            <a:spLocks noGrp="1"/>
          </p:cNvSpPr>
          <p:nvPr>
            <p:ph idx="1"/>
          </p:nvPr>
        </p:nvSpPr>
        <p:spPr>
          <a:xfrm>
            <a:off x="214184" y="1549743"/>
            <a:ext cx="6952735" cy="4457700"/>
          </a:xfrm>
        </p:spPr>
        <p:txBody>
          <a:bodyPr>
            <a:normAutofit/>
          </a:bodyPr>
          <a:lstStyle/>
          <a:p>
            <a:r>
              <a:rPr lang="en-US" sz="3200" dirty="0" err="1" smtClean="0"/>
              <a:t>Áp</a:t>
            </a:r>
            <a:r>
              <a:rPr lang="en-US" sz="3200" dirty="0"/>
              <a:t> </a:t>
            </a:r>
            <a:r>
              <a:rPr lang="en-US" sz="3200" dirty="0" err="1" smtClean="0"/>
              <a:t>lực</a:t>
            </a:r>
            <a:r>
              <a:rPr lang="en-US" sz="3200" dirty="0"/>
              <a:t> </a:t>
            </a:r>
            <a:r>
              <a:rPr lang="en-US" sz="3200" dirty="0" err="1" smtClean="0"/>
              <a:t>thủy</a:t>
            </a:r>
            <a:r>
              <a:rPr lang="en-US" sz="3200" dirty="0"/>
              <a:t> </a:t>
            </a:r>
            <a:r>
              <a:rPr lang="en-US" sz="3200" dirty="0" err="1" smtClean="0"/>
              <a:t>tĩnh</a:t>
            </a:r>
            <a:r>
              <a:rPr lang="en-US" sz="3200" dirty="0" smtClean="0"/>
              <a:t> </a:t>
            </a:r>
            <a:r>
              <a:rPr lang="en-US" sz="3200" dirty="0" err="1" smtClean="0">
                <a:solidFill>
                  <a:srgbClr val="FF0000"/>
                </a:solidFill>
              </a:rPr>
              <a:t>mao</a:t>
            </a:r>
            <a:r>
              <a:rPr lang="en-US" sz="3200" dirty="0">
                <a:solidFill>
                  <a:srgbClr val="FF0000"/>
                </a:solidFill>
              </a:rPr>
              <a:t> </a:t>
            </a:r>
            <a:r>
              <a:rPr lang="en-US" sz="3200" dirty="0" err="1" smtClean="0">
                <a:solidFill>
                  <a:srgbClr val="FF0000"/>
                </a:solidFill>
              </a:rPr>
              <a:t>mạch</a:t>
            </a:r>
            <a:r>
              <a:rPr lang="en-US" sz="3200" dirty="0" smtClean="0">
                <a:solidFill>
                  <a:srgbClr val="FF0000"/>
                </a:solidFill>
              </a:rPr>
              <a:t> </a:t>
            </a:r>
            <a:r>
              <a:rPr lang="en-US" sz="3200" dirty="0" smtClean="0"/>
              <a:t>(7-12 mmHg)</a:t>
            </a:r>
          </a:p>
          <a:p>
            <a:r>
              <a:rPr lang="en-US" sz="3200" dirty="0" err="1" smtClean="0"/>
              <a:t>Áp</a:t>
            </a:r>
            <a:r>
              <a:rPr lang="en-US" sz="3200" dirty="0"/>
              <a:t> </a:t>
            </a:r>
            <a:r>
              <a:rPr lang="en-US" sz="3200" dirty="0" err="1" smtClean="0"/>
              <a:t>lực</a:t>
            </a:r>
            <a:r>
              <a:rPr lang="en-US" sz="3200" dirty="0" smtClean="0"/>
              <a:t> </a:t>
            </a:r>
            <a:r>
              <a:rPr lang="en-US" sz="3200" dirty="0" err="1" smtClean="0"/>
              <a:t>keo</a:t>
            </a:r>
            <a:r>
              <a:rPr lang="en-US" sz="3200" dirty="0" smtClean="0"/>
              <a:t> </a:t>
            </a:r>
            <a:r>
              <a:rPr lang="en-US" sz="3200" dirty="0" err="1" smtClean="0">
                <a:solidFill>
                  <a:srgbClr val="FF0000"/>
                </a:solidFill>
              </a:rPr>
              <a:t>mao</a:t>
            </a:r>
            <a:r>
              <a:rPr lang="en-US" sz="3200" dirty="0">
                <a:solidFill>
                  <a:srgbClr val="FF0000"/>
                </a:solidFill>
              </a:rPr>
              <a:t> </a:t>
            </a:r>
            <a:r>
              <a:rPr lang="en-US" sz="3200" dirty="0" err="1" smtClean="0">
                <a:solidFill>
                  <a:srgbClr val="FF0000"/>
                </a:solidFill>
              </a:rPr>
              <a:t>mạch</a:t>
            </a:r>
            <a:r>
              <a:rPr lang="en-US" sz="3200" dirty="0" smtClean="0">
                <a:solidFill>
                  <a:srgbClr val="FF0000"/>
                </a:solidFill>
              </a:rPr>
              <a:t> </a:t>
            </a:r>
            <a:r>
              <a:rPr lang="en-US" sz="3200" dirty="0" smtClean="0"/>
              <a:t>(25 mmHg)</a:t>
            </a:r>
          </a:p>
          <a:p>
            <a:r>
              <a:rPr lang="en-US" sz="3200" dirty="0" err="1" smtClean="0"/>
              <a:t>Tính</a:t>
            </a:r>
            <a:r>
              <a:rPr lang="en-US" sz="3200" dirty="0"/>
              <a:t> </a:t>
            </a:r>
            <a:r>
              <a:rPr lang="en-US" sz="3200" dirty="0" err="1" smtClean="0"/>
              <a:t>thấm</a:t>
            </a:r>
            <a:r>
              <a:rPr lang="en-US" sz="3200" dirty="0"/>
              <a:t> </a:t>
            </a:r>
            <a:r>
              <a:rPr lang="en-US" sz="3200" dirty="0" err="1" smtClean="0"/>
              <a:t>của</a:t>
            </a:r>
            <a:r>
              <a:rPr lang="en-US" sz="3200" dirty="0"/>
              <a:t> </a:t>
            </a:r>
            <a:r>
              <a:rPr lang="en-US" sz="3200" dirty="0" err="1" smtClean="0"/>
              <a:t>màng</a:t>
            </a:r>
            <a:r>
              <a:rPr lang="en-US" sz="3200" dirty="0"/>
              <a:t> </a:t>
            </a:r>
            <a:r>
              <a:rPr lang="en-US" sz="3200" dirty="0" err="1" smtClean="0"/>
              <a:t>phế</a:t>
            </a:r>
            <a:r>
              <a:rPr lang="en-US" sz="3200" dirty="0" smtClean="0"/>
              <a:t> </a:t>
            </a:r>
            <a:r>
              <a:rPr lang="en-US" sz="3200" dirty="0" err="1" smtClean="0"/>
              <a:t>nang</a:t>
            </a:r>
            <a:r>
              <a:rPr lang="en-US" sz="3200" dirty="0" smtClean="0"/>
              <a:t> </a:t>
            </a:r>
            <a:r>
              <a:rPr lang="en-US" sz="3200" dirty="0" err="1" smtClean="0">
                <a:solidFill>
                  <a:srgbClr val="FF0000"/>
                </a:solidFill>
              </a:rPr>
              <a:t>mao</a:t>
            </a:r>
            <a:r>
              <a:rPr lang="en-US" sz="3200" dirty="0">
                <a:solidFill>
                  <a:srgbClr val="FF0000"/>
                </a:solidFill>
              </a:rPr>
              <a:t> </a:t>
            </a:r>
            <a:r>
              <a:rPr lang="en-US" sz="3200" dirty="0" err="1" smtClean="0">
                <a:solidFill>
                  <a:srgbClr val="FF0000"/>
                </a:solidFill>
              </a:rPr>
              <a:t>mạch</a:t>
            </a:r>
            <a:endParaRPr lang="en-US" sz="3200" dirty="0" smtClean="0">
              <a:solidFill>
                <a:srgbClr val="FF0000"/>
              </a:solidFill>
            </a:endParaRPr>
          </a:p>
          <a:p>
            <a:r>
              <a:rPr lang="en-US" dirty="0" err="1" smtClean="0"/>
              <a:t>Ngoài</a:t>
            </a:r>
            <a:r>
              <a:rPr lang="en-US" dirty="0" smtClean="0"/>
              <a:t> </a:t>
            </a:r>
            <a:r>
              <a:rPr lang="en-US" dirty="0" err="1" smtClean="0"/>
              <a:t>ra</a:t>
            </a:r>
            <a:r>
              <a:rPr lang="en-US" dirty="0" smtClean="0"/>
              <a:t> :</a:t>
            </a:r>
            <a:endParaRPr lang="en-US" dirty="0"/>
          </a:p>
          <a:p>
            <a:r>
              <a:rPr lang="en-US" sz="2400" dirty="0" err="1" smtClean="0"/>
              <a:t>Hệ</a:t>
            </a:r>
            <a:r>
              <a:rPr lang="en-US" sz="2400" dirty="0"/>
              <a:t> </a:t>
            </a:r>
            <a:r>
              <a:rPr lang="en-US" sz="2400" dirty="0" err="1" smtClean="0"/>
              <a:t>bạch</a:t>
            </a:r>
            <a:r>
              <a:rPr lang="en-US" sz="2400" dirty="0"/>
              <a:t> </a:t>
            </a:r>
            <a:r>
              <a:rPr lang="en-US" sz="2400" dirty="0" err="1" smtClean="0"/>
              <a:t>mạch</a:t>
            </a:r>
            <a:r>
              <a:rPr lang="en-US" sz="2400" dirty="0"/>
              <a:t> : </a:t>
            </a:r>
            <a:r>
              <a:rPr lang="en-US" sz="2400" dirty="0" err="1" smtClean="0"/>
              <a:t>dẫn</a:t>
            </a:r>
            <a:r>
              <a:rPr lang="en-US" sz="2400" dirty="0" smtClean="0"/>
              <a:t> l</a:t>
            </a:r>
            <a:r>
              <a:rPr lang="vi-VN" sz="2400" dirty="0" smtClean="0"/>
              <a:t>ư</a:t>
            </a:r>
            <a:r>
              <a:rPr lang="en-US" sz="2400" dirty="0" smtClean="0"/>
              <a:t>u l</a:t>
            </a:r>
            <a:r>
              <a:rPr lang="vi-VN" sz="2400" dirty="0" smtClean="0"/>
              <a:t>ượ</a:t>
            </a:r>
            <a:r>
              <a:rPr lang="en-US" sz="2400" dirty="0" err="1" smtClean="0"/>
              <a:t>ng</a:t>
            </a:r>
            <a:r>
              <a:rPr lang="en-US" sz="2400" dirty="0"/>
              <a:t> </a:t>
            </a:r>
            <a:r>
              <a:rPr lang="en-US" sz="2400" dirty="0" err="1" smtClean="0"/>
              <a:t>dịch</a:t>
            </a:r>
            <a:r>
              <a:rPr lang="en-US" sz="2400" dirty="0"/>
              <a:t> </a:t>
            </a:r>
            <a:r>
              <a:rPr lang="en-US" sz="2400" dirty="0" err="1" smtClean="0"/>
              <a:t>thấm</a:t>
            </a:r>
            <a:r>
              <a:rPr lang="en-US" sz="2400" dirty="0" smtClean="0"/>
              <a:t> </a:t>
            </a:r>
            <a:r>
              <a:rPr lang="en-US" sz="2400" dirty="0" err="1" smtClean="0"/>
              <a:t>ra</a:t>
            </a:r>
            <a:r>
              <a:rPr lang="en-US" sz="2400" dirty="0"/>
              <a:t> </a:t>
            </a:r>
            <a:r>
              <a:rPr lang="en-US" sz="2400" dirty="0" err="1" smtClean="0"/>
              <a:t>từ</a:t>
            </a:r>
            <a:r>
              <a:rPr lang="en-US" sz="2400" dirty="0" smtClean="0"/>
              <a:t> </a:t>
            </a:r>
            <a:r>
              <a:rPr lang="en-US" sz="2400" dirty="0" err="1" smtClean="0"/>
              <a:t>mao</a:t>
            </a:r>
            <a:r>
              <a:rPr lang="en-US" sz="2400" dirty="0"/>
              <a:t> </a:t>
            </a:r>
            <a:r>
              <a:rPr lang="en-US" sz="2400" dirty="0" err="1" smtClean="0"/>
              <a:t>mạch</a:t>
            </a:r>
            <a:r>
              <a:rPr lang="en-US" sz="2400" dirty="0" smtClean="0"/>
              <a:t> </a:t>
            </a:r>
            <a:r>
              <a:rPr lang="en-US" sz="2400" dirty="0" err="1" smtClean="0"/>
              <a:t>ra</a:t>
            </a:r>
            <a:r>
              <a:rPr lang="en-US" sz="2400" dirty="0"/>
              <a:t> </a:t>
            </a:r>
            <a:r>
              <a:rPr lang="en-US" sz="2400" dirty="0" err="1" smtClean="0"/>
              <a:t>khoảng</a:t>
            </a:r>
            <a:r>
              <a:rPr lang="en-US" sz="2400" dirty="0"/>
              <a:t> </a:t>
            </a:r>
            <a:r>
              <a:rPr lang="en-US" sz="2400" dirty="0" err="1" smtClean="0"/>
              <a:t>mô</a:t>
            </a:r>
            <a:r>
              <a:rPr lang="en-US" sz="2400" dirty="0"/>
              <a:t> </a:t>
            </a:r>
            <a:r>
              <a:rPr lang="en-US" sz="2400" dirty="0" err="1" smtClean="0"/>
              <a:t>kẽ</a:t>
            </a:r>
            <a:r>
              <a:rPr lang="en-US" sz="2400" dirty="0"/>
              <a:t> </a:t>
            </a:r>
            <a:r>
              <a:rPr lang="en-US" sz="2400" dirty="0" err="1" smtClean="0"/>
              <a:t>phổi</a:t>
            </a:r>
            <a:r>
              <a:rPr lang="en-US" sz="2400" dirty="0" smtClean="0"/>
              <a:t> (</a:t>
            </a:r>
            <a:r>
              <a:rPr lang="en-US" sz="2400" dirty="0"/>
              <a:t>500 </a:t>
            </a:r>
            <a:r>
              <a:rPr lang="en-US" sz="2400" dirty="0" smtClean="0"/>
              <a:t>mL/</a:t>
            </a:r>
            <a:r>
              <a:rPr lang="en-US" sz="2400" dirty="0" err="1" smtClean="0"/>
              <a:t>ngày</a:t>
            </a:r>
            <a:r>
              <a:rPr lang="en-US" sz="2400" dirty="0" smtClean="0"/>
              <a:t>) </a:t>
            </a:r>
            <a:endParaRPr lang="en-US" sz="2400" dirty="0"/>
          </a:p>
        </p:txBody>
      </p:sp>
      <p:pic>
        <p:nvPicPr>
          <p:cNvPr id="4" name="Picture 3"/>
          <p:cNvPicPr>
            <a:picLocks noChangeAspect="1"/>
          </p:cNvPicPr>
          <p:nvPr/>
        </p:nvPicPr>
        <p:blipFill>
          <a:blip r:embed="rId2"/>
          <a:stretch>
            <a:fillRect/>
          </a:stretch>
        </p:blipFill>
        <p:spPr>
          <a:xfrm>
            <a:off x="7938572" y="1879257"/>
            <a:ext cx="3514725" cy="3962400"/>
          </a:xfrm>
          <a:prstGeom prst="rect">
            <a:avLst/>
          </a:prstGeom>
        </p:spPr>
      </p:pic>
    </p:spTree>
    <p:extLst>
      <p:ext uri="{BB962C8B-B14F-4D97-AF65-F5344CB8AC3E}">
        <p14:creationId xmlns:p14="http://schemas.microsoft.com/office/powerpoint/2010/main" val="3747840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CATECHOLAMINES</a:t>
            </a:r>
            <a:endParaRPr lang="en-US" dirty="0"/>
          </a:p>
        </p:txBody>
      </p:sp>
      <p:sp>
        <p:nvSpPr>
          <p:cNvPr id="3" name="Content Placeholder 2"/>
          <p:cNvSpPr>
            <a:spLocks noGrp="1"/>
          </p:cNvSpPr>
          <p:nvPr>
            <p:ph idx="1"/>
          </p:nvPr>
        </p:nvSpPr>
        <p:spPr/>
        <p:txBody>
          <a:bodyPr/>
          <a:lstStyle/>
          <a:p>
            <a:r>
              <a:rPr lang="vi-VN" dirty="0" smtClean="0"/>
              <a:t>Vai trò của nhóm thuốc inotropic support là ở những bn đã dùng thuốc giảm tiền tải, hậu tải mà chưa cải thiện hoặc những bn tụt HA không thể dùng thuốc giãn  mạch.</a:t>
            </a:r>
          </a:p>
          <a:p>
            <a:r>
              <a:rPr lang="vi-VN" dirty="0" smtClean="0"/>
              <a:t>Có hai nhóm chính :</a:t>
            </a:r>
            <a:endParaRPr lang="vi-VN" dirty="0"/>
          </a:p>
          <a:p>
            <a:pPr lvl="1"/>
            <a:r>
              <a:rPr lang="vi-VN" dirty="0" smtClean="0"/>
              <a:t>Catecholamine</a:t>
            </a:r>
          </a:p>
          <a:p>
            <a:pPr lvl="1"/>
            <a:r>
              <a:rPr lang="vi-VN" dirty="0" smtClean="0"/>
              <a:t>Ức chế men phosphodiesterase (PDE).</a:t>
            </a:r>
          </a:p>
        </p:txBody>
      </p:sp>
    </p:spTree>
    <p:extLst>
      <p:ext uri="{BB962C8B-B14F-4D97-AF65-F5344CB8AC3E}">
        <p14:creationId xmlns:p14="http://schemas.microsoft.com/office/powerpoint/2010/main" val="4034967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DOBUTAMINE</a:t>
            </a:r>
            <a:endParaRPr lang="en-US" dirty="0"/>
          </a:p>
        </p:txBody>
      </p:sp>
      <p:sp>
        <p:nvSpPr>
          <p:cNvPr id="3" name="Content Placeholder 2"/>
          <p:cNvSpPr>
            <a:spLocks noGrp="1"/>
          </p:cNvSpPr>
          <p:nvPr>
            <p:ph idx="1"/>
          </p:nvPr>
        </p:nvSpPr>
        <p:spPr/>
        <p:txBody>
          <a:bodyPr>
            <a:normAutofit/>
          </a:bodyPr>
          <a:lstStyle/>
          <a:p>
            <a:r>
              <a:rPr lang="vi-VN" dirty="0" smtClean="0"/>
              <a:t>Beta1-receptor agonist, một chút beta2 và rất ít alpha.</a:t>
            </a:r>
          </a:p>
          <a:p>
            <a:r>
              <a:rPr lang="vi-VN" dirty="0" smtClean="0"/>
              <a:t>Tăng sức co bóp cơ tim (+++), tăng nhịp tim (+)</a:t>
            </a:r>
          </a:p>
          <a:p>
            <a:r>
              <a:rPr lang="vi-VN" dirty="0" smtClean="0"/>
              <a:t>Giãn mạch ngoại biên nhẹ (giảm hậu tải).</a:t>
            </a:r>
          </a:p>
          <a:p>
            <a:r>
              <a:rPr lang="vi-VN" dirty="0" smtClean="0"/>
              <a:t>Cải thiện cung lượng tim</a:t>
            </a:r>
          </a:p>
          <a:p>
            <a:r>
              <a:rPr lang="vi-VN" dirty="0" smtClean="0"/>
              <a:t>Có thể kết hợp với NTG.</a:t>
            </a:r>
          </a:p>
          <a:p>
            <a:r>
              <a:rPr lang="vi-VN" dirty="0" smtClean="0"/>
              <a:t>Liều :</a:t>
            </a:r>
          </a:p>
          <a:p>
            <a:pPr lvl="1"/>
            <a:r>
              <a:rPr lang="vi-VN" dirty="0" smtClean="0"/>
              <a:t>Khởi đầu 2.5-5 µg/kg/phút tăng dần 1-2 µg/kg/phút mỗi 30 phút cho đến khi đạt hiệu quả hoặc xuất hiện tác dụng phụ (tim nhanh quá mức, loạn nhịp thất). Có thể đến15-20 µg/kg/phút.</a:t>
            </a:r>
          </a:p>
          <a:p>
            <a:r>
              <a:rPr lang="vi-VN" dirty="0" smtClean="0"/>
              <a:t>Tránh dùng ở bn tụt HA (HA t thu &lt; 80 mmHg). </a:t>
            </a:r>
            <a:endParaRPr lang="en-US" dirty="0"/>
          </a:p>
        </p:txBody>
      </p:sp>
    </p:spTree>
    <p:extLst>
      <p:ext uri="{BB962C8B-B14F-4D97-AF65-F5344CB8AC3E}">
        <p14:creationId xmlns:p14="http://schemas.microsoft.com/office/powerpoint/2010/main" val="175142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DOPAMINE</a:t>
            </a:r>
            <a:endParaRPr lang="en-US" dirty="0"/>
          </a:p>
        </p:txBody>
      </p:sp>
      <p:sp>
        <p:nvSpPr>
          <p:cNvPr id="3" name="Content Placeholder 2"/>
          <p:cNvSpPr>
            <a:spLocks noGrp="1"/>
          </p:cNvSpPr>
          <p:nvPr>
            <p:ph idx="1"/>
          </p:nvPr>
        </p:nvSpPr>
        <p:spPr/>
        <p:txBody>
          <a:bodyPr/>
          <a:lstStyle/>
          <a:p>
            <a:r>
              <a:rPr lang="vi-VN" dirty="0" smtClean="0"/>
              <a:t>Tác dụng lên cơ tim và mạch máu phụ thuộc liều dùng</a:t>
            </a:r>
          </a:p>
          <a:p>
            <a:pPr lvl="1"/>
            <a:r>
              <a:rPr lang="vi-VN" dirty="0" smtClean="0"/>
              <a:t>0.5-5 µg/kg/phút thụ thể dopaminergic ở hệ mạch máu thận và tạng gây giãn mạch và lợi tiểu.</a:t>
            </a:r>
          </a:p>
          <a:p>
            <a:pPr lvl="1"/>
            <a:r>
              <a:rPr lang="vi-VN" dirty="0" smtClean="0"/>
              <a:t>5-10 µg/kg/phút thụ thể beta ở tim gây tăng sức co bóp và tăng nhịp tim</a:t>
            </a:r>
          </a:p>
          <a:p>
            <a:pPr lvl="1"/>
            <a:r>
              <a:rPr lang="vi-VN" dirty="0" smtClean="0"/>
              <a:t>15-20 µg/kg/phút thụ thể alpha, gây co mạch ngoại biên, tăng hậu tải, tăng HA.</a:t>
            </a:r>
          </a:p>
          <a:p>
            <a:pPr lvl="1"/>
            <a:endParaRPr lang="vi-VN" dirty="0" smtClean="0"/>
          </a:p>
          <a:p>
            <a:r>
              <a:rPr lang="vi-VN" dirty="0" smtClean="0"/>
              <a:t>Liều trung bình và cao gây loạn nhịp và  tăng tiêu thụ oxy (nguy cơ TMCT), dùng ở nhưng bn không dung nạp được dobutamine vì HA quá thấp ( HA tthu &lt;60-80 mmHg). </a:t>
            </a:r>
            <a:endParaRPr lang="en-US" dirty="0"/>
          </a:p>
        </p:txBody>
      </p:sp>
    </p:spTree>
    <p:extLst>
      <p:ext uri="{BB962C8B-B14F-4D97-AF65-F5344CB8AC3E}">
        <p14:creationId xmlns:p14="http://schemas.microsoft.com/office/powerpoint/2010/main" val="201886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NOREPINEPHRINE</a:t>
            </a:r>
            <a:endParaRPr lang="en-US" dirty="0"/>
          </a:p>
        </p:txBody>
      </p:sp>
      <p:sp>
        <p:nvSpPr>
          <p:cNvPr id="3" name="Content Placeholder 2"/>
          <p:cNvSpPr>
            <a:spLocks noGrp="1"/>
          </p:cNvSpPr>
          <p:nvPr>
            <p:ph idx="1"/>
          </p:nvPr>
        </p:nvSpPr>
        <p:spPr/>
        <p:txBody>
          <a:bodyPr/>
          <a:lstStyle/>
          <a:p>
            <a:r>
              <a:rPr lang="vi-VN" dirty="0" smtClean="0"/>
              <a:t>Kích thích thụ thể alpha, co mạch ngoại biên, tăng hậu tải (nguy cơ gay TMCT), giảm cung lượng tim.</a:t>
            </a:r>
          </a:p>
          <a:p>
            <a:r>
              <a:rPr lang="vi-VN" dirty="0" smtClean="0"/>
              <a:t>Dùng ở bn HA quá thấp ( HA tthu &lt;60 mmHg). </a:t>
            </a:r>
          </a:p>
          <a:p>
            <a:r>
              <a:rPr lang="vi-VN" dirty="0" smtClean="0"/>
              <a:t>Sau khi nâng được HA, phối hợp thêm các thuốc khác.</a:t>
            </a:r>
            <a:endParaRPr lang="en-US" dirty="0"/>
          </a:p>
        </p:txBody>
      </p:sp>
    </p:spTree>
    <p:extLst>
      <p:ext uri="{BB962C8B-B14F-4D97-AF65-F5344CB8AC3E}">
        <p14:creationId xmlns:p14="http://schemas.microsoft.com/office/powerpoint/2010/main" val="179043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PHOSPHODIESTERASE INHIBITORS</a:t>
            </a:r>
            <a:br>
              <a:rPr lang="vi-VN" dirty="0" smtClean="0"/>
            </a:br>
            <a:r>
              <a:rPr lang="vi-VN" dirty="0" smtClean="0"/>
              <a:t>MILRINONE, AMRINONE</a:t>
            </a:r>
            <a:r>
              <a:rPr lang="en-US" dirty="0" smtClean="0"/>
              <a:t> - INODILATORS</a:t>
            </a:r>
            <a:endParaRPr lang="en-US" dirty="0"/>
          </a:p>
        </p:txBody>
      </p:sp>
      <p:sp>
        <p:nvSpPr>
          <p:cNvPr id="3" name="Content Placeholder 2"/>
          <p:cNvSpPr>
            <a:spLocks noGrp="1"/>
          </p:cNvSpPr>
          <p:nvPr>
            <p:ph idx="1"/>
          </p:nvPr>
        </p:nvSpPr>
        <p:spPr/>
        <p:txBody>
          <a:bodyPr/>
          <a:lstStyle/>
          <a:p>
            <a:r>
              <a:rPr lang="vi-VN" dirty="0" smtClean="0"/>
              <a:t>Ức chế men PDI làm tăng nồng độ cAMP giúp tăng sức co bóp cơ tim, giãn mạch giảm hậu tải, giảm áp lực đm phổi, giảm tiền tải và tăng cung lượng tim.</a:t>
            </a:r>
          </a:p>
          <a:p>
            <a:endParaRPr lang="vi-VN" dirty="0" smtClean="0"/>
          </a:p>
          <a:p>
            <a:r>
              <a:rPr lang="en-US" b="1" dirty="0" err="1">
                <a:latin typeface="VNI-Helve" pitchFamily="2" charset="0"/>
              </a:rPr>
              <a:t>Amrinone</a:t>
            </a:r>
            <a:r>
              <a:rPr lang="en-US" dirty="0" err="1">
                <a:latin typeface="VNI-Helve" pitchFamily="2" charset="0"/>
              </a:rPr>
              <a:t>:TM</a:t>
            </a:r>
            <a:r>
              <a:rPr lang="en-US" dirty="0">
                <a:latin typeface="VNI-Helve" pitchFamily="2" charset="0"/>
              </a:rPr>
              <a:t> </a:t>
            </a:r>
            <a:r>
              <a:rPr lang="en-US" dirty="0" err="1">
                <a:latin typeface="VNI-Helve" pitchFamily="2" charset="0"/>
              </a:rPr>
              <a:t>lieàu</a:t>
            </a:r>
            <a:r>
              <a:rPr lang="en-US" dirty="0">
                <a:latin typeface="VNI-Helve" pitchFamily="2" charset="0"/>
              </a:rPr>
              <a:t> </a:t>
            </a:r>
            <a:r>
              <a:rPr lang="en-US" dirty="0" err="1">
                <a:latin typeface="VNI-Helve" pitchFamily="2" charset="0"/>
              </a:rPr>
              <a:t>ñaàu</a:t>
            </a:r>
            <a:r>
              <a:rPr lang="en-US" dirty="0">
                <a:latin typeface="VNI-Helve" pitchFamily="2" charset="0"/>
              </a:rPr>
              <a:t> 750</a:t>
            </a:r>
            <a:r>
              <a:rPr lang="en-US" dirty="0">
                <a:latin typeface="VNI-Helve" pitchFamily="2" charset="0"/>
                <a:sym typeface="Symbol" panose="05050102010706020507" pitchFamily="18" charset="2"/>
              </a:rPr>
              <a:t></a:t>
            </a:r>
            <a:r>
              <a:rPr lang="en-US" dirty="0">
                <a:latin typeface="VNI-Helve" pitchFamily="2" charset="0"/>
              </a:rPr>
              <a:t>g/kg </a:t>
            </a:r>
            <a:r>
              <a:rPr lang="en-US" dirty="0" err="1">
                <a:latin typeface="VNI-Helve" pitchFamily="2" charset="0"/>
              </a:rPr>
              <a:t>trong</a:t>
            </a:r>
            <a:r>
              <a:rPr lang="en-US" dirty="0">
                <a:latin typeface="VNI-Helve" pitchFamily="2" charset="0"/>
              </a:rPr>
              <a:t> 2 – 3 </a:t>
            </a:r>
            <a:r>
              <a:rPr lang="en-US" dirty="0" err="1">
                <a:latin typeface="VNI-Helve" pitchFamily="2" charset="0"/>
              </a:rPr>
              <a:t>phuùt</a:t>
            </a:r>
            <a:r>
              <a:rPr lang="en-US" dirty="0">
                <a:latin typeface="VNI-Helve" pitchFamily="2" charset="0"/>
              </a:rPr>
              <a:t>, </a:t>
            </a:r>
            <a:r>
              <a:rPr lang="en-US" dirty="0" err="1">
                <a:latin typeface="VNI-Helve" pitchFamily="2" charset="0"/>
              </a:rPr>
              <a:t>sau</a:t>
            </a:r>
            <a:r>
              <a:rPr lang="en-US" dirty="0">
                <a:latin typeface="VNI-Helve" pitchFamily="2" charset="0"/>
              </a:rPr>
              <a:t> </a:t>
            </a:r>
            <a:r>
              <a:rPr lang="en-US" dirty="0" err="1">
                <a:latin typeface="VNI-Helve" pitchFamily="2" charset="0"/>
              </a:rPr>
              <a:t>ñoù</a:t>
            </a:r>
            <a:r>
              <a:rPr lang="en-US" dirty="0">
                <a:latin typeface="VNI-Helve" pitchFamily="2" charset="0"/>
              </a:rPr>
              <a:t> </a:t>
            </a:r>
            <a:r>
              <a:rPr lang="en-US" dirty="0" err="1">
                <a:latin typeface="VNI-Helve" pitchFamily="2" charset="0"/>
              </a:rPr>
              <a:t>truyeàn</a:t>
            </a:r>
            <a:r>
              <a:rPr lang="en-US" dirty="0">
                <a:latin typeface="VNI-Helve" pitchFamily="2" charset="0"/>
              </a:rPr>
              <a:t> TM  2.5 - 10</a:t>
            </a:r>
            <a:r>
              <a:rPr lang="en-US" dirty="0">
                <a:latin typeface="VNI-Helve" pitchFamily="2" charset="0"/>
                <a:sym typeface="Symbol" panose="05050102010706020507" pitchFamily="18" charset="2"/>
              </a:rPr>
              <a:t></a:t>
            </a:r>
            <a:r>
              <a:rPr lang="en-US" dirty="0">
                <a:latin typeface="VNI-Helve" pitchFamily="2" charset="0"/>
              </a:rPr>
              <a:t>g/kg/</a:t>
            </a:r>
            <a:r>
              <a:rPr lang="en-US" dirty="0" err="1">
                <a:latin typeface="VNI-Helve" pitchFamily="2" charset="0"/>
              </a:rPr>
              <a:t>phuùt</a:t>
            </a:r>
            <a:r>
              <a:rPr lang="en-US" dirty="0">
                <a:latin typeface="VNI-Helve" pitchFamily="2" charset="0"/>
              </a:rPr>
              <a:t>. </a:t>
            </a:r>
            <a:endParaRPr lang="en-US" b="1" dirty="0">
              <a:latin typeface="VNI-Helve" pitchFamily="2" charset="0"/>
            </a:endParaRPr>
          </a:p>
          <a:p>
            <a:r>
              <a:rPr lang="en-US" b="1" dirty="0" err="1">
                <a:latin typeface="VNI-Helve" pitchFamily="2" charset="0"/>
              </a:rPr>
              <a:t>Milrinone</a:t>
            </a:r>
            <a:r>
              <a:rPr lang="en-US" dirty="0" err="1">
                <a:latin typeface="VNI-Helve" pitchFamily="2" charset="0"/>
              </a:rPr>
              <a:t>:Truyeàn</a:t>
            </a:r>
            <a:r>
              <a:rPr lang="en-US" dirty="0">
                <a:latin typeface="VNI-Helve" pitchFamily="2" charset="0"/>
              </a:rPr>
              <a:t> TM </a:t>
            </a:r>
            <a:r>
              <a:rPr lang="en-US" dirty="0" err="1">
                <a:latin typeface="VNI-Helve" pitchFamily="2" charset="0"/>
              </a:rPr>
              <a:t>lieàu</a:t>
            </a:r>
            <a:r>
              <a:rPr lang="en-US" dirty="0">
                <a:latin typeface="VNI-Helve" pitchFamily="2" charset="0"/>
              </a:rPr>
              <a:t> </a:t>
            </a:r>
            <a:r>
              <a:rPr lang="en-US" dirty="0" err="1">
                <a:latin typeface="VNI-Helve" pitchFamily="2" charset="0"/>
              </a:rPr>
              <a:t>ñaàu</a:t>
            </a:r>
            <a:r>
              <a:rPr lang="en-US" dirty="0">
                <a:latin typeface="VNI-Helve" pitchFamily="2" charset="0"/>
              </a:rPr>
              <a:t> 50</a:t>
            </a:r>
            <a:r>
              <a:rPr lang="en-US" dirty="0">
                <a:latin typeface="VNI-Helve" pitchFamily="2" charset="0"/>
                <a:sym typeface="Symbol" panose="05050102010706020507" pitchFamily="18" charset="2"/>
              </a:rPr>
              <a:t></a:t>
            </a:r>
            <a:r>
              <a:rPr lang="en-US" dirty="0">
                <a:latin typeface="VNI-Helve" pitchFamily="2" charset="0"/>
              </a:rPr>
              <a:t>g/kg </a:t>
            </a:r>
            <a:r>
              <a:rPr lang="en-US" dirty="0" err="1">
                <a:latin typeface="VNI-Helve" pitchFamily="2" charset="0"/>
              </a:rPr>
              <a:t>trong</a:t>
            </a:r>
            <a:r>
              <a:rPr lang="en-US" dirty="0">
                <a:latin typeface="VNI-Helve" pitchFamily="2" charset="0"/>
              </a:rPr>
              <a:t> 10 </a:t>
            </a:r>
            <a:r>
              <a:rPr lang="en-US" dirty="0" err="1">
                <a:latin typeface="VNI-Helve" pitchFamily="2" charset="0"/>
              </a:rPr>
              <a:t>phuùt</a:t>
            </a:r>
            <a:r>
              <a:rPr lang="en-US" dirty="0">
                <a:latin typeface="VNI-Helve" pitchFamily="2" charset="0"/>
              </a:rPr>
              <a:t>, </a:t>
            </a:r>
            <a:r>
              <a:rPr lang="en-US" dirty="0" err="1">
                <a:latin typeface="VNI-Helve" pitchFamily="2" charset="0"/>
              </a:rPr>
              <a:t>sau</a:t>
            </a:r>
            <a:r>
              <a:rPr lang="en-US" dirty="0">
                <a:latin typeface="VNI-Helve" pitchFamily="2" charset="0"/>
              </a:rPr>
              <a:t> </a:t>
            </a:r>
            <a:r>
              <a:rPr lang="en-US" dirty="0" err="1">
                <a:latin typeface="VNI-Helve" pitchFamily="2" charset="0"/>
              </a:rPr>
              <a:t>ñoù</a:t>
            </a:r>
            <a:r>
              <a:rPr lang="en-US" dirty="0">
                <a:latin typeface="VNI-Helve" pitchFamily="2" charset="0"/>
              </a:rPr>
              <a:t> </a:t>
            </a:r>
            <a:r>
              <a:rPr lang="en-US" dirty="0" err="1">
                <a:latin typeface="VNI-Helve" pitchFamily="2" charset="0"/>
              </a:rPr>
              <a:t>truyeàn</a:t>
            </a:r>
            <a:r>
              <a:rPr lang="en-US" dirty="0">
                <a:latin typeface="VNI-Helve" pitchFamily="2" charset="0"/>
              </a:rPr>
              <a:t> TM 0.375 – 0.750</a:t>
            </a:r>
            <a:r>
              <a:rPr lang="en-US" dirty="0">
                <a:latin typeface="VNI-Helve" pitchFamily="2" charset="0"/>
                <a:sym typeface="Symbol" panose="05050102010706020507" pitchFamily="18" charset="2"/>
              </a:rPr>
              <a:t></a:t>
            </a:r>
            <a:r>
              <a:rPr lang="en-US" dirty="0">
                <a:latin typeface="VNI-Helve" pitchFamily="2" charset="0"/>
              </a:rPr>
              <a:t>g/kg/</a:t>
            </a:r>
            <a:r>
              <a:rPr lang="en-US" dirty="0" err="1">
                <a:latin typeface="VNI-Helve" pitchFamily="2" charset="0"/>
              </a:rPr>
              <a:t>phuùt</a:t>
            </a:r>
            <a:r>
              <a:rPr lang="en-US" dirty="0">
                <a:latin typeface="VNI-Helve" pitchFamily="2" charset="0"/>
              </a:rPr>
              <a:t> .</a:t>
            </a:r>
          </a:p>
          <a:p>
            <a:r>
              <a:rPr lang="en-US" dirty="0" err="1">
                <a:latin typeface="VNI-Helve" pitchFamily="2" charset="0"/>
              </a:rPr>
              <a:t>Phaûi</a:t>
            </a:r>
            <a:r>
              <a:rPr lang="en-US" dirty="0">
                <a:latin typeface="VNI-Helve" pitchFamily="2" charset="0"/>
              </a:rPr>
              <a:t> </a:t>
            </a:r>
            <a:r>
              <a:rPr lang="en-US" dirty="0" err="1">
                <a:latin typeface="VNI-Helve" pitchFamily="2" charset="0"/>
              </a:rPr>
              <a:t>giaûm</a:t>
            </a:r>
            <a:r>
              <a:rPr lang="en-US" dirty="0">
                <a:latin typeface="VNI-Helve" pitchFamily="2" charset="0"/>
              </a:rPr>
              <a:t> </a:t>
            </a:r>
            <a:r>
              <a:rPr lang="en-US" dirty="0" err="1">
                <a:latin typeface="VNI-Helve" pitchFamily="2" charset="0"/>
              </a:rPr>
              <a:t>lieàu</a:t>
            </a:r>
            <a:r>
              <a:rPr lang="en-US" dirty="0">
                <a:latin typeface="VNI-Helve" pitchFamily="2" charset="0"/>
              </a:rPr>
              <a:t> </a:t>
            </a:r>
            <a:r>
              <a:rPr lang="en-US" dirty="0" err="1">
                <a:latin typeface="VNI-Helve" pitchFamily="2" charset="0"/>
              </a:rPr>
              <a:t>ôû</a:t>
            </a:r>
            <a:r>
              <a:rPr lang="en-US" dirty="0">
                <a:latin typeface="VNI-Helve" pitchFamily="2" charset="0"/>
              </a:rPr>
              <a:t> </a:t>
            </a:r>
            <a:r>
              <a:rPr lang="en-US" dirty="0" err="1">
                <a:latin typeface="VNI-Helve" pitchFamily="2" charset="0"/>
              </a:rPr>
              <a:t>beänh</a:t>
            </a:r>
            <a:r>
              <a:rPr lang="en-US" dirty="0">
                <a:latin typeface="VNI-Helve" pitchFamily="2" charset="0"/>
              </a:rPr>
              <a:t> </a:t>
            </a:r>
            <a:r>
              <a:rPr lang="en-US" dirty="0" err="1">
                <a:latin typeface="VNI-Helve" pitchFamily="2" charset="0"/>
              </a:rPr>
              <a:t>nhaân</a:t>
            </a:r>
            <a:r>
              <a:rPr lang="en-US" dirty="0">
                <a:latin typeface="VNI-Helve" pitchFamily="2" charset="0"/>
              </a:rPr>
              <a:t> </a:t>
            </a:r>
            <a:r>
              <a:rPr lang="en-US" dirty="0" err="1">
                <a:latin typeface="VNI-Helve" pitchFamily="2" charset="0"/>
              </a:rPr>
              <a:t>suy</a:t>
            </a:r>
            <a:r>
              <a:rPr lang="en-US" dirty="0">
                <a:latin typeface="VNI-Helve" pitchFamily="2" charset="0"/>
              </a:rPr>
              <a:t> </a:t>
            </a:r>
            <a:r>
              <a:rPr lang="en-US" dirty="0" err="1">
                <a:latin typeface="VNI-Helve" pitchFamily="2" charset="0"/>
              </a:rPr>
              <a:t>thaän</a:t>
            </a:r>
            <a:endParaRPr lang="en-US" dirty="0">
              <a:latin typeface="VNI-Helve" pitchFamily="2" charset="0"/>
            </a:endParaRPr>
          </a:p>
          <a:p>
            <a:r>
              <a:rPr lang="en-US" dirty="0" err="1">
                <a:latin typeface="VNI-Helve" pitchFamily="2" charset="0"/>
              </a:rPr>
              <a:t>Taùc</a:t>
            </a:r>
            <a:r>
              <a:rPr lang="en-US" dirty="0">
                <a:latin typeface="VNI-Helve" pitchFamily="2" charset="0"/>
              </a:rPr>
              <a:t> </a:t>
            </a:r>
            <a:r>
              <a:rPr lang="en-US" dirty="0" err="1">
                <a:latin typeface="VNI-Helve" pitchFamily="2" charset="0"/>
              </a:rPr>
              <a:t>duïng</a:t>
            </a:r>
            <a:r>
              <a:rPr lang="en-US" dirty="0">
                <a:latin typeface="VNI-Helve" pitchFamily="2" charset="0"/>
              </a:rPr>
              <a:t> </a:t>
            </a:r>
            <a:r>
              <a:rPr lang="en-US" dirty="0" err="1">
                <a:latin typeface="VNI-Helve" pitchFamily="2" charset="0"/>
              </a:rPr>
              <a:t>phuï</a:t>
            </a:r>
            <a:r>
              <a:rPr lang="en-US" dirty="0">
                <a:latin typeface="VNI-Helve" pitchFamily="2" charset="0"/>
              </a:rPr>
              <a:t>: </a:t>
            </a:r>
            <a:r>
              <a:rPr lang="en-US" dirty="0" err="1">
                <a:latin typeface="VNI-Helve" pitchFamily="2" charset="0"/>
              </a:rPr>
              <a:t>loaïn</a:t>
            </a:r>
            <a:r>
              <a:rPr lang="en-US" dirty="0">
                <a:latin typeface="VNI-Helve" pitchFamily="2" charset="0"/>
              </a:rPr>
              <a:t> </a:t>
            </a:r>
            <a:r>
              <a:rPr lang="en-US" dirty="0" err="1">
                <a:latin typeface="VNI-Helve" pitchFamily="2" charset="0"/>
              </a:rPr>
              <a:t>nhòp</a:t>
            </a:r>
            <a:r>
              <a:rPr lang="en-US" dirty="0">
                <a:latin typeface="VNI-Helve" pitchFamily="2" charset="0"/>
              </a:rPr>
              <a:t> </a:t>
            </a:r>
            <a:r>
              <a:rPr lang="en-US" dirty="0" err="1">
                <a:latin typeface="VNI-Helve" pitchFamily="2" charset="0"/>
              </a:rPr>
              <a:t>nhó</a:t>
            </a:r>
            <a:r>
              <a:rPr lang="en-US" dirty="0">
                <a:latin typeface="VNI-Helve" pitchFamily="2" charset="0"/>
              </a:rPr>
              <a:t>, </a:t>
            </a:r>
            <a:r>
              <a:rPr lang="en-US" dirty="0" err="1">
                <a:latin typeface="VNI-Helve" pitchFamily="2" charset="0"/>
              </a:rPr>
              <a:t>loaïn</a:t>
            </a:r>
            <a:r>
              <a:rPr lang="en-US" dirty="0">
                <a:latin typeface="VNI-Helve" pitchFamily="2" charset="0"/>
              </a:rPr>
              <a:t> </a:t>
            </a:r>
            <a:r>
              <a:rPr lang="en-US" dirty="0" err="1">
                <a:latin typeface="VNI-Helve" pitchFamily="2" charset="0"/>
              </a:rPr>
              <a:t>nhòp</a:t>
            </a:r>
            <a:r>
              <a:rPr lang="en-US" dirty="0">
                <a:latin typeface="VNI-Helve" pitchFamily="2" charset="0"/>
              </a:rPr>
              <a:t> </a:t>
            </a:r>
            <a:r>
              <a:rPr lang="en-US" dirty="0" err="1">
                <a:latin typeface="VNI-Helve" pitchFamily="2" charset="0"/>
              </a:rPr>
              <a:t>thaát</a:t>
            </a:r>
            <a:r>
              <a:rPr lang="en-US" dirty="0">
                <a:latin typeface="VNI-Helve" pitchFamily="2" charset="0"/>
              </a:rPr>
              <a:t>, </a:t>
            </a:r>
            <a:r>
              <a:rPr lang="en-US" dirty="0" err="1">
                <a:latin typeface="VNI-Helve" pitchFamily="2" charset="0"/>
              </a:rPr>
              <a:t>giaûm</a:t>
            </a:r>
            <a:r>
              <a:rPr lang="en-US" dirty="0">
                <a:latin typeface="VNI-Helve" pitchFamily="2" charset="0"/>
              </a:rPr>
              <a:t> </a:t>
            </a:r>
            <a:r>
              <a:rPr lang="en-US" dirty="0" err="1">
                <a:latin typeface="VNI-Helve" pitchFamily="2" charset="0"/>
              </a:rPr>
              <a:t>tieåu</a:t>
            </a:r>
            <a:r>
              <a:rPr lang="en-US" dirty="0">
                <a:latin typeface="VNI-Helve" pitchFamily="2" charset="0"/>
              </a:rPr>
              <a:t> </a:t>
            </a:r>
            <a:r>
              <a:rPr lang="en-US" dirty="0" err="1">
                <a:latin typeface="VNI-Helve" pitchFamily="2" charset="0"/>
              </a:rPr>
              <a:t>caàu</a:t>
            </a:r>
            <a:endParaRPr lang="en-US" dirty="0">
              <a:latin typeface="VNI-Helve" pitchFamily="2" charset="0"/>
            </a:endParaRPr>
          </a:p>
          <a:p>
            <a:endParaRPr lang="en-US" dirty="0"/>
          </a:p>
        </p:txBody>
      </p:sp>
    </p:spTree>
    <p:extLst>
      <p:ext uri="{BB962C8B-B14F-4D97-AF65-F5344CB8AC3E}">
        <p14:creationId xmlns:p14="http://schemas.microsoft.com/office/powerpoint/2010/main" val="3290027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CALCIUM SENSITIZER : LEVOMISENDAN</a:t>
            </a:r>
            <a:br>
              <a:rPr lang="en-US" dirty="0" smtClean="0"/>
            </a:br>
            <a:r>
              <a:rPr lang="en-US" dirty="0" smtClean="0"/>
              <a:t>INODILATOR</a:t>
            </a:r>
            <a:endParaRPr lang="en-US" dirty="0"/>
          </a:p>
        </p:txBody>
      </p:sp>
      <p:sp>
        <p:nvSpPr>
          <p:cNvPr id="3" name="Content Placeholder 2"/>
          <p:cNvSpPr>
            <a:spLocks noGrp="1"/>
          </p:cNvSpPr>
          <p:nvPr>
            <p:ph idx="1"/>
          </p:nvPr>
        </p:nvSpPr>
        <p:spPr/>
        <p:txBody>
          <a:bodyPr/>
          <a:lstStyle/>
          <a:p>
            <a:r>
              <a:rPr lang="en-US" dirty="0" err="1" smtClean="0"/>
              <a:t>Tăng</a:t>
            </a:r>
            <a:r>
              <a:rPr lang="en-US" dirty="0" smtClean="0"/>
              <a:t> </a:t>
            </a:r>
            <a:r>
              <a:rPr lang="en-US" dirty="0" err="1" smtClean="0"/>
              <a:t>sức</a:t>
            </a:r>
            <a:r>
              <a:rPr lang="en-US" dirty="0" smtClean="0"/>
              <a:t> co </a:t>
            </a:r>
            <a:r>
              <a:rPr lang="en-US" dirty="0" err="1" smtClean="0"/>
              <a:t>bóp</a:t>
            </a:r>
            <a:r>
              <a:rPr lang="en-US" dirty="0" smtClean="0"/>
              <a:t> </a:t>
            </a:r>
            <a:r>
              <a:rPr lang="en-US" dirty="0" err="1" smtClean="0"/>
              <a:t>cơ</a:t>
            </a:r>
            <a:r>
              <a:rPr lang="en-US" dirty="0" smtClean="0"/>
              <a:t> </a:t>
            </a:r>
            <a:r>
              <a:rPr lang="en-US" dirty="0" err="1" smtClean="0"/>
              <a:t>tim</a:t>
            </a:r>
            <a:r>
              <a:rPr lang="en-US" dirty="0" smtClean="0"/>
              <a:t> (</a:t>
            </a:r>
            <a:r>
              <a:rPr lang="en-US" dirty="0" err="1" smtClean="0"/>
              <a:t>gắn</a:t>
            </a:r>
            <a:r>
              <a:rPr lang="en-US" dirty="0" smtClean="0"/>
              <a:t> </a:t>
            </a:r>
            <a:r>
              <a:rPr lang="en-US" dirty="0" err="1" smtClean="0"/>
              <a:t>vào</a:t>
            </a:r>
            <a:r>
              <a:rPr lang="en-US" dirty="0" smtClean="0"/>
              <a:t> troponin-C).</a:t>
            </a:r>
          </a:p>
          <a:p>
            <a:r>
              <a:rPr lang="en-US" dirty="0" err="1" smtClean="0"/>
              <a:t>Giãn</a:t>
            </a:r>
            <a:r>
              <a:rPr lang="en-US" dirty="0" smtClean="0"/>
              <a:t> </a:t>
            </a:r>
            <a:r>
              <a:rPr lang="en-US" dirty="0" err="1" smtClean="0"/>
              <a:t>mạch</a:t>
            </a:r>
            <a:r>
              <a:rPr lang="en-US" dirty="0" smtClean="0"/>
              <a:t> (</a:t>
            </a:r>
            <a:r>
              <a:rPr lang="en-US" dirty="0" err="1" smtClean="0"/>
              <a:t>mơ</a:t>
            </a:r>
            <a:r>
              <a:rPr lang="en-US" dirty="0" smtClean="0"/>
              <a:t>̉ </a:t>
            </a:r>
            <a:r>
              <a:rPr lang="en-US" dirty="0" err="1" smtClean="0"/>
              <a:t>kênh</a:t>
            </a:r>
            <a:r>
              <a:rPr lang="en-US" dirty="0" smtClean="0"/>
              <a:t> K </a:t>
            </a:r>
            <a:r>
              <a:rPr lang="en-US" dirty="0" err="1" smtClean="0"/>
              <a:t>nhạy</a:t>
            </a:r>
            <a:r>
              <a:rPr lang="en-US" dirty="0" smtClean="0"/>
              <a:t> ATP)</a:t>
            </a:r>
          </a:p>
          <a:p>
            <a:r>
              <a:rPr lang="en-US" dirty="0" err="1" smtClean="0"/>
              <a:t>Cải</a:t>
            </a:r>
            <a:r>
              <a:rPr lang="en-US" dirty="0" smtClean="0"/>
              <a:t> </a:t>
            </a:r>
            <a:r>
              <a:rPr lang="en-US" dirty="0" err="1" smtClean="0"/>
              <a:t>thiện</a:t>
            </a:r>
            <a:r>
              <a:rPr lang="en-US" dirty="0" smtClean="0"/>
              <a:t> </a:t>
            </a:r>
            <a:r>
              <a:rPr lang="en-US" dirty="0" err="1" smtClean="0"/>
              <a:t>lưu</a:t>
            </a:r>
            <a:r>
              <a:rPr lang="en-US" dirty="0" smtClean="0"/>
              <a:t> </a:t>
            </a:r>
            <a:r>
              <a:rPr lang="en-US" dirty="0" err="1" smtClean="0"/>
              <a:t>lượng</a:t>
            </a:r>
            <a:r>
              <a:rPr lang="en-US" dirty="0" smtClean="0"/>
              <a:t> </a:t>
            </a:r>
            <a:r>
              <a:rPr lang="en-US" dirty="0" err="1" smtClean="0"/>
              <a:t>đm</a:t>
            </a:r>
            <a:r>
              <a:rPr lang="en-US" dirty="0" smtClean="0"/>
              <a:t> </a:t>
            </a:r>
            <a:r>
              <a:rPr lang="en-US" dirty="0" err="1" smtClean="0"/>
              <a:t>vành</a:t>
            </a:r>
            <a:endParaRPr lang="en-US" dirty="0" smtClean="0"/>
          </a:p>
          <a:p>
            <a:r>
              <a:rPr lang="en-US" dirty="0" err="1" smtClean="0"/>
              <a:t>Tăng</a:t>
            </a:r>
            <a:r>
              <a:rPr lang="en-US" dirty="0" smtClean="0"/>
              <a:t> </a:t>
            </a:r>
            <a:r>
              <a:rPr lang="en-US" dirty="0" err="1" smtClean="0"/>
              <a:t>cung</a:t>
            </a:r>
            <a:r>
              <a:rPr lang="en-US" dirty="0" smtClean="0"/>
              <a:t> </a:t>
            </a:r>
            <a:r>
              <a:rPr lang="en-US" dirty="0" err="1" smtClean="0"/>
              <a:t>lượng</a:t>
            </a:r>
            <a:r>
              <a:rPr lang="en-US" dirty="0" smtClean="0"/>
              <a:t> </a:t>
            </a:r>
            <a:r>
              <a:rPr lang="en-US" dirty="0" err="1" smtClean="0"/>
              <a:t>tim</a:t>
            </a:r>
            <a:endParaRPr lang="en-US" dirty="0" smtClean="0"/>
          </a:p>
          <a:p>
            <a:r>
              <a:rPr lang="en-US" dirty="0" smtClean="0"/>
              <a:t>Có </a:t>
            </a:r>
            <a:r>
              <a:rPr lang="en-US" dirty="0" err="1" smtClean="0"/>
              <a:t>thê</a:t>
            </a:r>
            <a:r>
              <a:rPr lang="en-US" dirty="0" smtClean="0"/>
              <a:t>̉ </a:t>
            </a:r>
            <a:r>
              <a:rPr lang="en-US" dirty="0" err="1" smtClean="0"/>
              <a:t>dùng</a:t>
            </a:r>
            <a:r>
              <a:rPr lang="en-US" dirty="0" smtClean="0"/>
              <a:t> </a:t>
            </a:r>
            <a:r>
              <a:rPr lang="en-US" dirty="0" err="1" smtClean="0"/>
              <a:t>thay</a:t>
            </a:r>
            <a:r>
              <a:rPr lang="en-US" dirty="0" smtClean="0"/>
              <a:t> </a:t>
            </a:r>
            <a:r>
              <a:rPr lang="en-US" dirty="0" err="1" smtClean="0"/>
              <a:t>dobutamine</a:t>
            </a:r>
            <a:endParaRPr lang="en-US" dirty="0"/>
          </a:p>
        </p:txBody>
      </p:sp>
    </p:spTree>
    <p:extLst>
      <p:ext uri="{BB962C8B-B14F-4D97-AF65-F5344CB8AC3E}">
        <p14:creationId xmlns:p14="http://schemas.microsoft.com/office/powerpoint/2010/main" val="1050395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DI</a:t>
            </a:r>
            <a:r>
              <a:rPr lang="en-US" dirty="0" smtClean="0"/>
              <a:t>G</a:t>
            </a:r>
            <a:r>
              <a:rPr lang="vi-VN" dirty="0" smtClean="0"/>
              <a:t>ITALIS</a:t>
            </a:r>
            <a:endParaRPr lang="en-US" dirty="0"/>
          </a:p>
        </p:txBody>
      </p:sp>
      <p:sp>
        <p:nvSpPr>
          <p:cNvPr id="3" name="Content Placeholder 2"/>
          <p:cNvSpPr>
            <a:spLocks noGrp="1"/>
          </p:cNvSpPr>
          <p:nvPr>
            <p:ph idx="1"/>
          </p:nvPr>
        </p:nvSpPr>
        <p:spPr/>
        <p:txBody>
          <a:bodyPr/>
          <a:lstStyle/>
          <a:p>
            <a:r>
              <a:rPr lang="vi-VN" dirty="0" smtClean="0"/>
              <a:t>Điều trị suy tim mạn.</a:t>
            </a:r>
          </a:p>
          <a:p>
            <a:r>
              <a:rPr lang="vi-VN" dirty="0" smtClean="0"/>
              <a:t>Dùng kiểm soát nhịp trong phù phổi do nhịp nhanh trên thất (rung nhĩ đáp ứng thất nhanh).</a:t>
            </a:r>
            <a:endParaRPr lang="en-US" dirty="0"/>
          </a:p>
        </p:txBody>
      </p:sp>
    </p:spTree>
    <p:extLst>
      <p:ext uri="{BB962C8B-B14F-4D97-AF65-F5344CB8AC3E}">
        <p14:creationId xmlns:p14="http://schemas.microsoft.com/office/powerpoint/2010/main" val="1772918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SIÊU LỌC</a:t>
            </a:r>
            <a:endParaRPr lang="en-US" dirty="0"/>
          </a:p>
        </p:txBody>
      </p:sp>
      <p:sp>
        <p:nvSpPr>
          <p:cNvPr id="3" name="Content Placeholder 2"/>
          <p:cNvSpPr>
            <a:spLocks noGrp="1"/>
          </p:cNvSpPr>
          <p:nvPr>
            <p:ph idx="1"/>
          </p:nvPr>
        </p:nvSpPr>
        <p:spPr/>
        <p:txBody>
          <a:bodyPr/>
          <a:lstStyle/>
          <a:p>
            <a:r>
              <a:rPr lang="vi-VN" dirty="0" smtClean="0"/>
              <a:t>Dùng thay thế các biện pháp gây lợi tiểu bằng thuốc ở bn suy tim cấp mất bù có suy tim-thận nặng hoặc bn dư dịch quá mức. </a:t>
            </a:r>
            <a:endParaRPr lang="en-US" dirty="0"/>
          </a:p>
        </p:txBody>
      </p:sp>
    </p:spTree>
    <p:extLst>
      <p:ext uri="{BB962C8B-B14F-4D97-AF65-F5344CB8AC3E}">
        <p14:creationId xmlns:p14="http://schemas.microsoft.com/office/powerpoint/2010/main" val="2569340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vi-VN" dirty="0" smtClean="0"/>
              <a:t>Các biện pháp hổ trợ cơ học : LEFT VENTRICULAR ASSIST DEVICE – INTRA AORTIC BALLOON PUMP </a:t>
            </a:r>
            <a:endParaRPr lang="en-US" dirty="0"/>
          </a:p>
        </p:txBody>
      </p:sp>
      <p:pic>
        <p:nvPicPr>
          <p:cNvPr id="1026" name="Picture 2" descr="Kết quả hình ảnh cho LEFT VENTRICULAR ASSIST DEVIC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8625" y="2425443"/>
            <a:ext cx="5667375" cy="28384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6267793" y="2425443"/>
            <a:ext cx="5715000" cy="2857500"/>
          </a:xfrm>
          <a:prstGeom prst="rect">
            <a:avLst/>
          </a:prstGeom>
        </p:spPr>
      </p:pic>
    </p:spTree>
    <p:extLst>
      <p:ext uri="{BB962C8B-B14F-4D97-AF65-F5344CB8AC3E}">
        <p14:creationId xmlns:p14="http://schemas.microsoft.com/office/powerpoint/2010/main" val="3359336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32829" y="294503"/>
            <a:ext cx="8637588" cy="579438"/>
          </a:xfrm>
          <a:prstGeom prst="rect">
            <a:avLst/>
          </a:prstGeom>
        </p:spPr>
        <p:txBody>
          <a:bodyPr/>
          <a:lstStyle>
            <a:lvl1pPr algn="l" defTabSz="914400" rtl="0" eaLnBrk="1" latinLnBrk="0" hangingPunct="1">
              <a:lnSpc>
                <a:spcPct val="90000"/>
              </a:lnSpc>
              <a:spcBef>
                <a:spcPct val="0"/>
              </a:spcBef>
              <a:buNone/>
              <a:defRPr sz="3400" kern="1200" cap="all" baseline="0">
                <a:solidFill>
                  <a:schemeClr val="accent1"/>
                </a:solidFill>
                <a:latin typeface="+mj-lt"/>
                <a:ea typeface="+mj-ea"/>
                <a:cs typeface="+mj-cs"/>
              </a:defRPr>
            </a:lvl1pPr>
          </a:lstStyle>
          <a:p>
            <a:pPr algn="ctr"/>
            <a:r>
              <a:rPr lang="en-US" sz="3200" b="1" dirty="0" smtClean="0">
                <a:latin typeface="VNI-Helve" pitchFamily="2" charset="0"/>
              </a:rPr>
              <a:t>ÑIEÀU TRÒ CAÙC YEÁU TOÁ THUÙC ÑAÅY</a:t>
            </a:r>
            <a:endParaRPr lang="en-US" sz="3200" b="1" dirty="0">
              <a:latin typeface="VNI-Helve" pitchFamily="2" charset="0"/>
            </a:endParaRPr>
          </a:p>
        </p:txBody>
      </p:sp>
      <p:sp>
        <p:nvSpPr>
          <p:cNvPr id="5" name="Rectangle 3"/>
          <p:cNvSpPr txBox="1">
            <a:spLocks noChangeArrowheads="1"/>
          </p:cNvSpPr>
          <p:nvPr/>
        </p:nvSpPr>
        <p:spPr>
          <a:xfrm>
            <a:off x="358689" y="972795"/>
            <a:ext cx="7118927" cy="2796309"/>
          </a:xfrm>
          <a:prstGeom prst="rect">
            <a:avLst/>
          </a:prstGeom>
        </p:spPr>
        <p:txBody>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pPr>
              <a:buFont typeface="Wingdings" panose="05000000000000000000" pitchFamily="2" charset="2"/>
              <a:buNone/>
            </a:pPr>
            <a:r>
              <a:rPr lang="en-US" dirty="0" err="1" smtClean="0">
                <a:latin typeface="VNI-Helve" pitchFamily="2" charset="0"/>
              </a:rPr>
              <a:t>Caùc</a:t>
            </a:r>
            <a:r>
              <a:rPr lang="en-US" dirty="0" smtClean="0">
                <a:latin typeface="VNI-Helve" pitchFamily="2" charset="0"/>
              </a:rPr>
              <a:t> </a:t>
            </a:r>
            <a:r>
              <a:rPr lang="en-US" dirty="0" err="1" smtClean="0">
                <a:latin typeface="VNI-Helve" pitchFamily="2" charset="0"/>
              </a:rPr>
              <a:t>yeáu</a:t>
            </a:r>
            <a:r>
              <a:rPr lang="en-US" dirty="0" smtClean="0">
                <a:latin typeface="VNI-Helve" pitchFamily="2" charset="0"/>
              </a:rPr>
              <a:t> </a:t>
            </a:r>
            <a:r>
              <a:rPr lang="en-US" dirty="0" err="1" smtClean="0">
                <a:latin typeface="VNI-Helve" pitchFamily="2" charset="0"/>
              </a:rPr>
              <a:t>toá</a:t>
            </a:r>
            <a:r>
              <a:rPr lang="en-US" dirty="0" smtClean="0">
                <a:latin typeface="VNI-Helve" pitchFamily="2" charset="0"/>
              </a:rPr>
              <a:t> </a:t>
            </a:r>
            <a:r>
              <a:rPr lang="en-US" dirty="0" err="1" smtClean="0">
                <a:latin typeface="VNI-Helve" pitchFamily="2" charset="0"/>
              </a:rPr>
              <a:t>thuùc</a:t>
            </a:r>
            <a:r>
              <a:rPr lang="en-US" dirty="0" smtClean="0">
                <a:latin typeface="VNI-Helve" pitchFamily="2" charset="0"/>
              </a:rPr>
              <a:t> </a:t>
            </a:r>
            <a:r>
              <a:rPr lang="en-US" dirty="0" err="1" smtClean="0">
                <a:latin typeface="VNI-Helve" pitchFamily="2" charset="0"/>
              </a:rPr>
              <a:t>ñaåy</a:t>
            </a:r>
            <a:r>
              <a:rPr lang="en-US" dirty="0" smtClean="0">
                <a:latin typeface="VNI-Helve" pitchFamily="2" charset="0"/>
              </a:rPr>
              <a:t> </a:t>
            </a:r>
            <a:r>
              <a:rPr lang="en-US" dirty="0" err="1" smtClean="0">
                <a:latin typeface="VNI-Helve" pitchFamily="2" charset="0"/>
              </a:rPr>
              <a:t>thöôøng</a:t>
            </a:r>
            <a:r>
              <a:rPr lang="en-US" dirty="0" smtClean="0">
                <a:latin typeface="VNI-Helve" pitchFamily="2" charset="0"/>
              </a:rPr>
              <a:t> </a:t>
            </a:r>
            <a:r>
              <a:rPr lang="en-US" dirty="0" err="1" smtClean="0">
                <a:latin typeface="VNI-Helve" pitchFamily="2" charset="0"/>
              </a:rPr>
              <a:t>gaëp</a:t>
            </a:r>
            <a:r>
              <a:rPr lang="en-US" dirty="0" smtClean="0">
                <a:latin typeface="VNI-Helve" pitchFamily="2" charset="0"/>
              </a:rPr>
              <a:t> </a:t>
            </a:r>
            <a:r>
              <a:rPr lang="en-US" dirty="0" err="1" smtClean="0">
                <a:latin typeface="VNI-Helve" pitchFamily="2" charset="0"/>
              </a:rPr>
              <a:t>laø</a:t>
            </a:r>
            <a:r>
              <a:rPr lang="en-US" dirty="0" smtClean="0">
                <a:latin typeface="VNI-Helve" pitchFamily="2" charset="0"/>
              </a:rPr>
              <a:t>:</a:t>
            </a:r>
          </a:p>
          <a:p>
            <a:r>
              <a:rPr lang="en-US" sz="1800" dirty="0" err="1" smtClean="0">
                <a:latin typeface="VNI-Helve" pitchFamily="2" charset="0"/>
              </a:rPr>
              <a:t>Taêng</a:t>
            </a:r>
            <a:r>
              <a:rPr lang="en-US" sz="1800" dirty="0" smtClean="0">
                <a:latin typeface="VNI-Helve" pitchFamily="2" charset="0"/>
              </a:rPr>
              <a:t> </a:t>
            </a:r>
            <a:r>
              <a:rPr lang="en-US" sz="1800" dirty="0" err="1" smtClean="0">
                <a:latin typeface="VNI-Helve" pitchFamily="2" charset="0"/>
              </a:rPr>
              <a:t>huyeát</a:t>
            </a:r>
            <a:r>
              <a:rPr lang="en-US" sz="1800" dirty="0" smtClean="0">
                <a:latin typeface="VNI-Helve" pitchFamily="2" charset="0"/>
              </a:rPr>
              <a:t> </a:t>
            </a:r>
            <a:r>
              <a:rPr lang="en-US" sz="1800" dirty="0" err="1" smtClean="0">
                <a:latin typeface="VNI-Helve" pitchFamily="2" charset="0"/>
              </a:rPr>
              <a:t>aùp</a:t>
            </a:r>
            <a:r>
              <a:rPr lang="en-US" sz="1800" dirty="0" smtClean="0">
                <a:latin typeface="VNI-Helve" pitchFamily="2" charset="0"/>
              </a:rPr>
              <a:t> </a:t>
            </a:r>
          </a:p>
          <a:p>
            <a:r>
              <a:rPr lang="en-US" sz="1800" dirty="0" smtClean="0">
                <a:latin typeface="VNI-Helve" pitchFamily="2" charset="0"/>
              </a:rPr>
              <a:t>Tim </a:t>
            </a:r>
            <a:r>
              <a:rPr lang="en-US" sz="1800" dirty="0" err="1" smtClean="0">
                <a:latin typeface="VNI-Helve" pitchFamily="2" charset="0"/>
              </a:rPr>
              <a:t>thieáu</a:t>
            </a:r>
            <a:r>
              <a:rPr lang="en-US" sz="1800" dirty="0" smtClean="0">
                <a:latin typeface="VNI-Helve" pitchFamily="2" charset="0"/>
              </a:rPr>
              <a:t> </a:t>
            </a:r>
            <a:r>
              <a:rPr lang="en-US" sz="1800" dirty="0" err="1" smtClean="0">
                <a:latin typeface="VNI-Helve" pitchFamily="2" charset="0"/>
              </a:rPr>
              <a:t>maùu</a:t>
            </a:r>
            <a:r>
              <a:rPr lang="en-US" sz="1800" dirty="0" smtClean="0">
                <a:latin typeface="VNI-Helve" pitchFamily="2" charset="0"/>
              </a:rPr>
              <a:t> </a:t>
            </a:r>
            <a:r>
              <a:rPr lang="en-US" sz="1800" dirty="0" err="1" smtClean="0">
                <a:latin typeface="VNI-Helve" pitchFamily="2" charset="0"/>
              </a:rPr>
              <a:t>cuïc</a:t>
            </a:r>
            <a:r>
              <a:rPr lang="en-US" sz="1800" dirty="0" smtClean="0">
                <a:latin typeface="VNI-Helve" pitchFamily="2" charset="0"/>
              </a:rPr>
              <a:t> </a:t>
            </a:r>
            <a:r>
              <a:rPr lang="en-US" sz="1800" dirty="0" err="1" smtClean="0">
                <a:latin typeface="VNI-Helve" pitchFamily="2" charset="0"/>
              </a:rPr>
              <a:t>boä</a:t>
            </a:r>
            <a:endParaRPr lang="en-US" sz="1800" dirty="0" smtClean="0">
              <a:latin typeface="VNI-Helve" pitchFamily="2" charset="0"/>
            </a:endParaRPr>
          </a:p>
          <a:p>
            <a:r>
              <a:rPr lang="en-US" sz="1800" dirty="0" err="1" smtClean="0">
                <a:latin typeface="VNI-Helve" pitchFamily="2" charset="0"/>
              </a:rPr>
              <a:t>Loaïn</a:t>
            </a:r>
            <a:r>
              <a:rPr lang="en-US" sz="1800" dirty="0" smtClean="0">
                <a:latin typeface="VNI-Helve" pitchFamily="2" charset="0"/>
              </a:rPr>
              <a:t> </a:t>
            </a:r>
            <a:r>
              <a:rPr lang="en-US" sz="1800" dirty="0" err="1" smtClean="0">
                <a:latin typeface="VNI-Helve" pitchFamily="2" charset="0"/>
              </a:rPr>
              <a:t>nhòp</a:t>
            </a:r>
            <a:r>
              <a:rPr lang="en-US" sz="1800" dirty="0" smtClean="0">
                <a:latin typeface="VNI-Helve" pitchFamily="2" charset="0"/>
              </a:rPr>
              <a:t> </a:t>
            </a:r>
            <a:r>
              <a:rPr lang="en-US" sz="1800" dirty="0" err="1" smtClean="0">
                <a:latin typeface="VNI-Helve" pitchFamily="2" charset="0"/>
              </a:rPr>
              <a:t>nhanh</a:t>
            </a:r>
            <a:r>
              <a:rPr lang="en-US" sz="1800" dirty="0" smtClean="0">
                <a:latin typeface="VNI-Helve" pitchFamily="2" charset="0"/>
              </a:rPr>
              <a:t> </a:t>
            </a:r>
            <a:r>
              <a:rPr lang="en-US" sz="1800" dirty="0" err="1" smtClean="0">
                <a:latin typeface="VNI-Helve" pitchFamily="2" charset="0"/>
              </a:rPr>
              <a:t>hoaëc</a:t>
            </a:r>
            <a:r>
              <a:rPr lang="en-US" sz="1800" dirty="0" smtClean="0">
                <a:latin typeface="VNI-Helve" pitchFamily="2" charset="0"/>
              </a:rPr>
              <a:t> </a:t>
            </a:r>
            <a:r>
              <a:rPr lang="en-US" sz="1800" dirty="0" err="1" smtClean="0">
                <a:latin typeface="VNI-Helve" pitchFamily="2" charset="0"/>
              </a:rPr>
              <a:t>chaäm</a:t>
            </a:r>
            <a:r>
              <a:rPr lang="en-US" sz="1800" dirty="0" smtClean="0">
                <a:latin typeface="VNI-Helve" pitchFamily="2" charset="0"/>
              </a:rPr>
              <a:t> </a:t>
            </a:r>
            <a:r>
              <a:rPr lang="en-US" sz="1800" dirty="0" err="1" smtClean="0">
                <a:latin typeface="VNI-Helve" pitchFamily="2" charset="0"/>
              </a:rPr>
              <a:t>môùi</a:t>
            </a:r>
            <a:r>
              <a:rPr lang="en-US" sz="1800" dirty="0" smtClean="0">
                <a:latin typeface="VNI-Helve" pitchFamily="2" charset="0"/>
              </a:rPr>
              <a:t> </a:t>
            </a:r>
            <a:r>
              <a:rPr lang="en-US" sz="1800" dirty="0" err="1" smtClean="0">
                <a:latin typeface="VNI-Helve" pitchFamily="2" charset="0"/>
              </a:rPr>
              <a:t>phaùt</a:t>
            </a:r>
            <a:endParaRPr lang="en-US" sz="1800" dirty="0" smtClean="0">
              <a:latin typeface="VNI-Helve" pitchFamily="2" charset="0"/>
            </a:endParaRPr>
          </a:p>
          <a:p>
            <a:r>
              <a:rPr lang="en-US" sz="1800" dirty="0" err="1" smtClean="0">
                <a:latin typeface="VNI-Helve" pitchFamily="2" charset="0"/>
              </a:rPr>
              <a:t>Taêng</a:t>
            </a:r>
            <a:r>
              <a:rPr lang="en-US" sz="1800" dirty="0" smtClean="0">
                <a:latin typeface="VNI-Helve" pitchFamily="2" charset="0"/>
              </a:rPr>
              <a:t> </a:t>
            </a:r>
            <a:r>
              <a:rPr lang="en-US" sz="1800" dirty="0" err="1" smtClean="0">
                <a:latin typeface="VNI-Helve" pitchFamily="2" charset="0"/>
              </a:rPr>
              <a:t>theå</a:t>
            </a:r>
            <a:r>
              <a:rPr lang="en-US" sz="1800" dirty="0" smtClean="0">
                <a:latin typeface="VNI-Helve" pitchFamily="2" charset="0"/>
              </a:rPr>
              <a:t> </a:t>
            </a:r>
            <a:r>
              <a:rPr lang="en-US" sz="1800" dirty="0" err="1" smtClean="0">
                <a:latin typeface="VNI-Helve" pitchFamily="2" charset="0"/>
              </a:rPr>
              <a:t>tích</a:t>
            </a:r>
            <a:r>
              <a:rPr lang="en-US" sz="1800" dirty="0" smtClean="0">
                <a:latin typeface="VNI-Helve" pitchFamily="2" charset="0"/>
              </a:rPr>
              <a:t> </a:t>
            </a:r>
            <a:r>
              <a:rPr lang="en-US" sz="1800" dirty="0" err="1" smtClean="0">
                <a:latin typeface="VNI-Helve" pitchFamily="2" charset="0"/>
              </a:rPr>
              <a:t>tuaàn</a:t>
            </a:r>
            <a:r>
              <a:rPr lang="en-US" sz="1800" dirty="0" smtClean="0">
                <a:latin typeface="VNI-Helve" pitchFamily="2" charset="0"/>
              </a:rPr>
              <a:t> </a:t>
            </a:r>
            <a:r>
              <a:rPr lang="en-US" sz="1800" dirty="0" err="1" smtClean="0">
                <a:latin typeface="VNI-Helve" pitchFamily="2" charset="0"/>
              </a:rPr>
              <a:t>hoaøn</a:t>
            </a:r>
            <a:r>
              <a:rPr lang="en-US" sz="1800" dirty="0" smtClean="0">
                <a:latin typeface="VNI-Helve" pitchFamily="2" charset="0"/>
              </a:rPr>
              <a:t> (</a:t>
            </a:r>
            <a:r>
              <a:rPr lang="en-US" sz="1800" dirty="0" err="1" smtClean="0">
                <a:latin typeface="VNI-Helve" pitchFamily="2" charset="0"/>
              </a:rPr>
              <a:t>aên</a:t>
            </a:r>
            <a:r>
              <a:rPr lang="en-US" sz="1800" dirty="0" smtClean="0">
                <a:latin typeface="VNI-Helve" pitchFamily="2" charset="0"/>
              </a:rPr>
              <a:t> </a:t>
            </a:r>
            <a:r>
              <a:rPr lang="en-US" sz="1800" dirty="0" err="1" smtClean="0">
                <a:latin typeface="VNI-Helve" pitchFamily="2" charset="0"/>
              </a:rPr>
              <a:t>maën</a:t>
            </a:r>
            <a:r>
              <a:rPr lang="en-US" sz="1800" dirty="0" smtClean="0">
                <a:latin typeface="VNI-Helve" pitchFamily="2" charset="0"/>
              </a:rPr>
              <a:t> </a:t>
            </a:r>
            <a:r>
              <a:rPr lang="en-US" sz="1800" dirty="0" err="1" smtClean="0">
                <a:latin typeface="VNI-Helve" pitchFamily="2" charset="0"/>
              </a:rPr>
              <a:t>hoaëc</a:t>
            </a:r>
            <a:r>
              <a:rPr lang="en-US" sz="1800" dirty="0" smtClean="0">
                <a:latin typeface="VNI-Helve" pitchFamily="2" charset="0"/>
              </a:rPr>
              <a:t> </a:t>
            </a:r>
            <a:r>
              <a:rPr lang="en-US" sz="1800" dirty="0" err="1" smtClean="0">
                <a:latin typeface="VNI-Helve" pitchFamily="2" charset="0"/>
              </a:rPr>
              <a:t>truyeàn</a:t>
            </a:r>
            <a:r>
              <a:rPr lang="en-US" sz="1800" dirty="0" smtClean="0">
                <a:latin typeface="VNI-Helve" pitchFamily="2" charset="0"/>
              </a:rPr>
              <a:t> </a:t>
            </a:r>
            <a:r>
              <a:rPr lang="en-US" sz="1800" dirty="0" err="1" smtClean="0">
                <a:latin typeface="VNI-Helve" pitchFamily="2" charset="0"/>
              </a:rPr>
              <a:t>dòch</a:t>
            </a:r>
            <a:r>
              <a:rPr lang="en-US" sz="1800" dirty="0" smtClean="0">
                <a:latin typeface="VNI-Helve" pitchFamily="2" charset="0"/>
              </a:rPr>
              <a:t> </a:t>
            </a:r>
            <a:r>
              <a:rPr lang="en-US" sz="1800" dirty="0" err="1" smtClean="0">
                <a:latin typeface="VNI-Helve" pitchFamily="2" charset="0"/>
              </a:rPr>
              <a:t>quaù</a:t>
            </a:r>
            <a:r>
              <a:rPr lang="en-US" sz="1800" dirty="0" smtClean="0">
                <a:latin typeface="VNI-Helve" pitchFamily="2" charset="0"/>
              </a:rPr>
              <a:t> </a:t>
            </a:r>
            <a:r>
              <a:rPr lang="en-US" sz="1800" dirty="0" err="1" smtClean="0">
                <a:latin typeface="VNI-Helve" pitchFamily="2" charset="0"/>
              </a:rPr>
              <a:t>möùc</a:t>
            </a:r>
            <a:r>
              <a:rPr lang="en-US" sz="1800" dirty="0" smtClean="0">
                <a:latin typeface="VNI-Helve" pitchFamily="2" charset="0"/>
              </a:rPr>
              <a:t>)</a:t>
            </a:r>
          </a:p>
          <a:p>
            <a:r>
              <a:rPr lang="en-US" sz="1800" dirty="0" err="1" smtClean="0">
                <a:latin typeface="VNI-Helve" pitchFamily="2" charset="0"/>
              </a:rPr>
              <a:t>Nhieãm</a:t>
            </a:r>
            <a:r>
              <a:rPr lang="en-US" sz="1800" dirty="0" smtClean="0">
                <a:latin typeface="VNI-Helve" pitchFamily="2" charset="0"/>
              </a:rPr>
              <a:t> </a:t>
            </a:r>
            <a:r>
              <a:rPr lang="en-US" sz="1800" dirty="0" err="1" smtClean="0">
                <a:latin typeface="VNI-Helve" pitchFamily="2" charset="0"/>
              </a:rPr>
              <a:t>truøng</a:t>
            </a:r>
            <a:endParaRPr lang="en-US" sz="1800" dirty="0" smtClean="0">
              <a:latin typeface="VNI-Helve" pitchFamily="2" charset="0"/>
            </a:endParaRPr>
          </a:p>
          <a:p>
            <a:r>
              <a:rPr lang="en-US" sz="1800" dirty="0" err="1" smtClean="0">
                <a:latin typeface="VNI-Helve" pitchFamily="2" charset="0"/>
              </a:rPr>
              <a:t>Thieáu</a:t>
            </a:r>
            <a:r>
              <a:rPr lang="en-US" sz="1800" dirty="0" smtClean="0">
                <a:latin typeface="VNI-Helve" pitchFamily="2" charset="0"/>
              </a:rPr>
              <a:t> </a:t>
            </a:r>
            <a:r>
              <a:rPr lang="en-US" sz="1800" dirty="0" err="1" smtClean="0">
                <a:latin typeface="VNI-Helve" pitchFamily="2" charset="0"/>
              </a:rPr>
              <a:t>maùu</a:t>
            </a:r>
            <a:r>
              <a:rPr lang="en-US" sz="1800" dirty="0" smtClean="0">
                <a:latin typeface="VNI-Helve" pitchFamily="2" charset="0"/>
              </a:rPr>
              <a:t>. </a:t>
            </a:r>
          </a:p>
          <a:p>
            <a:r>
              <a:rPr lang="en-US" sz="1800" dirty="0" err="1" smtClean="0">
                <a:latin typeface="VNI-Helve" pitchFamily="2" charset="0"/>
              </a:rPr>
              <a:t>Cöôøng</a:t>
            </a:r>
            <a:r>
              <a:rPr lang="en-US" sz="1800" dirty="0" smtClean="0">
                <a:latin typeface="VNI-Helve" pitchFamily="2" charset="0"/>
              </a:rPr>
              <a:t> </a:t>
            </a:r>
            <a:r>
              <a:rPr lang="en-US" sz="1800" dirty="0" err="1" smtClean="0">
                <a:latin typeface="VNI-Helve" pitchFamily="2" charset="0"/>
              </a:rPr>
              <a:t>giaùp</a:t>
            </a:r>
            <a:endParaRPr lang="en-US" sz="1800" dirty="0" smtClean="0">
              <a:latin typeface="VNI-Helve" pitchFamily="2" charset="0"/>
            </a:endParaRPr>
          </a:p>
          <a:p>
            <a:r>
              <a:rPr lang="en-US" sz="1800" dirty="0" err="1" smtClean="0">
                <a:latin typeface="VNI-Helve" pitchFamily="2" charset="0"/>
              </a:rPr>
              <a:t>Caùc</a:t>
            </a:r>
            <a:r>
              <a:rPr lang="en-US" sz="1800" dirty="0" smtClean="0">
                <a:latin typeface="VNI-Helve" pitchFamily="2" charset="0"/>
              </a:rPr>
              <a:t> </a:t>
            </a:r>
            <a:r>
              <a:rPr lang="en-US" sz="1800" dirty="0" err="1" smtClean="0">
                <a:latin typeface="VNI-Helve" pitchFamily="2" charset="0"/>
              </a:rPr>
              <a:t>thuoác</a:t>
            </a:r>
            <a:r>
              <a:rPr lang="en-US" sz="1800" dirty="0" smtClean="0">
                <a:latin typeface="VNI-Helve" pitchFamily="2" charset="0"/>
              </a:rPr>
              <a:t> </a:t>
            </a:r>
            <a:r>
              <a:rPr lang="en-US" sz="1800" dirty="0" err="1" smtClean="0">
                <a:latin typeface="VNI-Helve" pitchFamily="2" charset="0"/>
              </a:rPr>
              <a:t>coù</a:t>
            </a:r>
            <a:r>
              <a:rPr lang="en-US" sz="1800" dirty="0" smtClean="0">
                <a:latin typeface="VNI-Helve" pitchFamily="2" charset="0"/>
              </a:rPr>
              <a:t> </a:t>
            </a:r>
            <a:r>
              <a:rPr lang="en-US" sz="1800" dirty="0" err="1" smtClean="0">
                <a:latin typeface="VNI-Helve" pitchFamily="2" charset="0"/>
              </a:rPr>
              <a:t>taùc</a:t>
            </a:r>
            <a:r>
              <a:rPr lang="en-US" sz="1800" dirty="0" smtClean="0">
                <a:latin typeface="VNI-Helve" pitchFamily="2" charset="0"/>
              </a:rPr>
              <a:t> </a:t>
            </a:r>
            <a:r>
              <a:rPr lang="en-US" sz="1800" dirty="0" err="1" smtClean="0">
                <a:latin typeface="VNI-Helve" pitchFamily="2" charset="0"/>
              </a:rPr>
              <a:t>duïng</a:t>
            </a:r>
            <a:r>
              <a:rPr lang="en-US" sz="1800" dirty="0" smtClean="0">
                <a:latin typeface="VNI-Helve" pitchFamily="2" charset="0"/>
              </a:rPr>
              <a:t> </a:t>
            </a:r>
            <a:r>
              <a:rPr lang="en-US" sz="1800" dirty="0" err="1" smtClean="0">
                <a:latin typeface="VNI-Helve" pitchFamily="2" charset="0"/>
              </a:rPr>
              <a:t>giöõ</a:t>
            </a:r>
            <a:r>
              <a:rPr lang="en-US" sz="1800" dirty="0" smtClean="0">
                <a:latin typeface="VNI-Helve" pitchFamily="2" charset="0"/>
              </a:rPr>
              <a:t> </a:t>
            </a:r>
            <a:r>
              <a:rPr lang="en-US" sz="1800" dirty="0" err="1" smtClean="0">
                <a:latin typeface="VNI-Helve" pitchFamily="2" charset="0"/>
              </a:rPr>
              <a:t>nöôùc</a:t>
            </a:r>
            <a:r>
              <a:rPr lang="en-US" sz="1800" dirty="0" smtClean="0">
                <a:latin typeface="VNI-Helve" pitchFamily="2" charset="0"/>
              </a:rPr>
              <a:t> </a:t>
            </a:r>
            <a:r>
              <a:rPr lang="en-US" sz="1800" dirty="0" err="1" smtClean="0">
                <a:latin typeface="VNI-Helve" pitchFamily="2" charset="0"/>
              </a:rPr>
              <a:t>vaø</a:t>
            </a:r>
            <a:r>
              <a:rPr lang="en-US" sz="1800" dirty="0" smtClean="0">
                <a:latin typeface="VNI-Helve" pitchFamily="2" charset="0"/>
              </a:rPr>
              <a:t> </a:t>
            </a:r>
            <a:r>
              <a:rPr lang="en-US" sz="1800" dirty="0" err="1" smtClean="0">
                <a:latin typeface="VNI-Helve" pitchFamily="2" charset="0"/>
              </a:rPr>
              <a:t>muoái</a:t>
            </a:r>
            <a:r>
              <a:rPr lang="en-US" sz="1800" dirty="0" smtClean="0">
                <a:latin typeface="VNI-Helve" pitchFamily="2" charset="0"/>
              </a:rPr>
              <a:t> </a:t>
            </a:r>
            <a:r>
              <a:rPr lang="en-US" sz="1800" dirty="0" err="1" smtClean="0">
                <a:latin typeface="VNI-Helve" pitchFamily="2" charset="0"/>
              </a:rPr>
              <a:t>nhö</a:t>
            </a:r>
            <a:r>
              <a:rPr lang="en-US" sz="1800" dirty="0" smtClean="0">
                <a:latin typeface="VNI-Helve" pitchFamily="2" charset="0"/>
              </a:rPr>
              <a:t> steroid, NSAID</a:t>
            </a:r>
          </a:p>
          <a:p>
            <a:r>
              <a:rPr lang="en-US" sz="1800" dirty="0" err="1" smtClean="0">
                <a:latin typeface="VNI-Helve" pitchFamily="2" charset="0"/>
              </a:rPr>
              <a:t>Thuoác</a:t>
            </a:r>
            <a:r>
              <a:rPr lang="en-US" sz="1800" dirty="0" smtClean="0">
                <a:latin typeface="VNI-Helve" pitchFamily="2" charset="0"/>
              </a:rPr>
              <a:t> </a:t>
            </a:r>
            <a:r>
              <a:rPr lang="en-US" sz="1800" dirty="0" err="1" smtClean="0">
                <a:latin typeface="VNI-Helve" pitchFamily="2" charset="0"/>
              </a:rPr>
              <a:t>laøm</a:t>
            </a:r>
            <a:r>
              <a:rPr lang="en-US" sz="1800" dirty="0" smtClean="0">
                <a:latin typeface="VNI-Helve" pitchFamily="2" charset="0"/>
              </a:rPr>
              <a:t> </a:t>
            </a:r>
            <a:r>
              <a:rPr lang="en-US" sz="1800" dirty="0" err="1" smtClean="0">
                <a:latin typeface="VNI-Helve" pitchFamily="2" charset="0"/>
              </a:rPr>
              <a:t>giaûm</a:t>
            </a:r>
            <a:r>
              <a:rPr lang="en-US" sz="1800" dirty="0" smtClean="0">
                <a:latin typeface="VNI-Helve" pitchFamily="2" charset="0"/>
              </a:rPr>
              <a:t> co </a:t>
            </a:r>
            <a:r>
              <a:rPr lang="en-US" sz="1800" dirty="0" err="1" smtClean="0">
                <a:latin typeface="VNI-Helve" pitchFamily="2" charset="0"/>
              </a:rPr>
              <a:t>boùp</a:t>
            </a:r>
            <a:r>
              <a:rPr lang="en-US" sz="1800" dirty="0" smtClean="0">
                <a:latin typeface="VNI-Helve" pitchFamily="2" charset="0"/>
              </a:rPr>
              <a:t> </a:t>
            </a:r>
            <a:r>
              <a:rPr lang="en-US" sz="1800" dirty="0" err="1" smtClean="0">
                <a:latin typeface="VNI-Helve" pitchFamily="2" charset="0"/>
              </a:rPr>
              <a:t>thaát</a:t>
            </a:r>
            <a:r>
              <a:rPr lang="en-US" sz="1800" dirty="0" smtClean="0">
                <a:latin typeface="VNI-Helve" pitchFamily="2" charset="0"/>
              </a:rPr>
              <a:t> </a:t>
            </a:r>
            <a:r>
              <a:rPr lang="en-US" sz="1800" dirty="0" err="1" smtClean="0">
                <a:latin typeface="VNI-Helve" pitchFamily="2" charset="0"/>
              </a:rPr>
              <a:t>traùi</a:t>
            </a:r>
            <a:r>
              <a:rPr lang="en-US" sz="1800" dirty="0" smtClean="0">
                <a:latin typeface="VNI-Helve" pitchFamily="2" charset="0"/>
              </a:rPr>
              <a:t>: </a:t>
            </a:r>
            <a:r>
              <a:rPr lang="en-US" sz="1800" dirty="0" err="1" smtClean="0">
                <a:latin typeface="VNI-Helve" pitchFamily="2" charset="0"/>
              </a:rPr>
              <a:t>thuoác</a:t>
            </a:r>
            <a:r>
              <a:rPr lang="en-US" sz="1800" dirty="0" smtClean="0">
                <a:latin typeface="VNI-Helve" pitchFamily="2" charset="0"/>
              </a:rPr>
              <a:t> </a:t>
            </a:r>
            <a:r>
              <a:rPr lang="en-US" sz="1800" dirty="0" err="1" smtClean="0">
                <a:latin typeface="VNI-Helve" pitchFamily="2" charset="0"/>
              </a:rPr>
              <a:t>ñieàu</a:t>
            </a:r>
            <a:r>
              <a:rPr lang="en-US" sz="1800" dirty="0" smtClean="0">
                <a:latin typeface="VNI-Helve" pitchFamily="2" charset="0"/>
              </a:rPr>
              <a:t> </a:t>
            </a:r>
            <a:r>
              <a:rPr lang="en-US" sz="1800" dirty="0" err="1" smtClean="0">
                <a:latin typeface="VNI-Helve" pitchFamily="2" charset="0"/>
              </a:rPr>
              <a:t>trò</a:t>
            </a:r>
            <a:r>
              <a:rPr lang="en-US" sz="1800" dirty="0" smtClean="0">
                <a:latin typeface="VNI-Helve" pitchFamily="2" charset="0"/>
              </a:rPr>
              <a:t> </a:t>
            </a:r>
            <a:r>
              <a:rPr lang="en-US" sz="1800" dirty="0" err="1" smtClean="0">
                <a:latin typeface="VNI-Helve" pitchFamily="2" charset="0"/>
              </a:rPr>
              <a:t>loaïn</a:t>
            </a:r>
            <a:r>
              <a:rPr lang="en-US" sz="1800" dirty="0" smtClean="0">
                <a:latin typeface="VNI-Helve" pitchFamily="2" charset="0"/>
              </a:rPr>
              <a:t> </a:t>
            </a:r>
            <a:r>
              <a:rPr lang="en-US" sz="1800" dirty="0" err="1" smtClean="0">
                <a:latin typeface="VNI-Helve" pitchFamily="2" charset="0"/>
              </a:rPr>
              <a:t>nhòp</a:t>
            </a:r>
            <a:r>
              <a:rPr lang="en-US" sz="1800" dirty="0" smtClean="0">
                <a:latin typeface="VNI-Helve" pitchFamily="2" charset="0"/>
              </a:rPr>
              <a:t> </a:t>
            </a:r>
            <a:r>
              <a:rPr lang="en-US" sz="1800" dirty="0" err="1" smtClean="0">
                <a:latin typeface="VNI-Helve" pitchFamily="2" charset="0"/>
              </a:rPr>
              <a:t>vaø</a:t>
            </a:r>
            <a:r>
              <a:rPr lang="en-US" sz="1800" dirty="0" smtClean="0">
                <a:latin typeface="VNI-Helve" pitchFamily="2" charset="0"/>
              </a:rPr>
              <a:t> </a:t>
            </a:r>
            <a:r>
              <a:rPr lang="en-US" sz="1800" dirty="0" err="1" smtClean="0">
                <a:latin typeface="VNI-Helve" pitchFamily="2" charset="0"/>
              </a:rPr>
              <a:t>thuoác</a:t>
            </a:r>
            <a:r>
              <a:rPr lang="en-US" sz="1800" dirty="0" smtClean="0">
                <a:latin typeface="VNI-Helve" pitchFamily="2" charset="0"/>
              </a:rPr>
              <a:t> </a:t>
            </a:r>
            <a:r>
              <a:rPr lang="en-US" sz="1800" dirty="0" err="1" smtClean="0">
                <a:latin typeface="VNI-Helve" pitchFamily="2" charset="0"/>
              </a:rPr>
              <a:t>ñieàu</a:t>
            </a:r>
            <a:r>
              <a:rPr lang="en-US" sz="1800" dirty="0" smtClean="0">
                <a:latin typeface="VNI-Helve" pitchFamily="2" charset="0"/>
              </a:rPr>
              <a:t> </a:t>
            </a:r>
            <a:r>
              <a:rPr lang="en-US" sz="1800" dirty="0" err="1" smtClean="0">
                <a:latin typeface="VNI-Helve" pitchFamily="2" charset="0"/>
              </a:rPr>
              <a:t>trò</a:t>
            </a:r>
            <a:r>
              <a:rPr lang="en-US" sz="1800" dirty="0" smtClean="0">
                <a:latin typeface="VNI-Helve" pitchFamily="2" charset="0"/>
              </a:rPr>
              <a:t> </a:t>
            </a:r>
            <a:r>
              <a:rPr lang="en-US" sz="1800" dirty="0" err="1" smtClean="0">
                <a:latin typeface="VNI-Helve" pitchFamily="2" charset="0"/>
              </a:rPr>
              <a:t>ung</a:t>
            </a:r>
            <a:r>
              <a:rPr lang="en-US" sz="1800" dirty="0" smtClean="0">
                <a:latin typeface="VNI-Helve" pitchFamily="2" charset="0"/>
              </a:rPr>
              <a:t> </a:t>
            </a:r>
            <a:r>
              <a:rPr lang="en-US" sz="1800" dirty="0" err="1" smtClean="0">
                <a:latin typeface="VNI-Helve" pitchFamily="2" charset="0"/>
              </a:rPr>
              <a:t>thö</a:t>
            </a:r>
            <a:endParaRPr lang="en-US" sz="1800" dirty="0" smtClean="0">
              <a:latin typeface="VNI-Helve" pitchFamily="2" charset="0"/>
            </a:endParaRPr>
          </a:p>
          <a:p>
            <a:r>
              <a:rPr lang="en-US" sz="1800" dirty="0" err="1" smtClean="0">
                <a:latin typeface="VNI-Helve" pitchFamily="2" charset="0"/>
              </a:rPr>
              <a:t>Beänh</a:t>
            </a:r>
            <a:r>
              <a:rPr lang="en-US" sz="1800" dirty="0" smtClean="0">
                <a:latin typeface="VNI-Helve" pitchFamily="2" charset="0"/>
              </a:rPr>
              <a:t> </a:t>
            </a:r>
            <a:r>
              <a:rPr lang="en-US" sz="1800" dirty="0" err="1" smtClean="0">
                <a:latin typeface="VNI-Helve" pitchFamily="2" charset="0"/>
              </a:rPr>
              <a:t>lyù</a:t>
            </a:r>
            <a:r>
              <a:rPr lang="en-US" sz="1800" dirty="0" smtClean="0">
                <a:latin typeface="VNI-Helve" pitchFamily="2" charset="0"/>
              </a:rPr>
              <a:t> </a:t>
            </a:r>
            <a:r>
              <a:rPr lang="en-US" sz="1800" dirty="0" err="1" smtClean="0">
                <a:latin typeface="VNI-Helve" pitchFamily="2" charset="0"/>
              </a:rPr>
              <a:t>khaùc</a:t>
            </a:r>
            <a:r>
              <a:rPr lang="en-US" sz="1800" dirty="0" smtClean="0">
                <a:latin typeface="VNI-Helve" pitchFamily="2" charset="0"/>
              </a:rPr>
              <a:t> </a:t>
            </a:r>
            <a:r>
              <a:rPr lang="en-US" sz="1800" dirty="0" err="1" smtClean="0">
                <a:latin typeface="VNI-Helve" pitchFamily="2" charset="0"/>
              </a:rPr>
              <a:t>ngoaøi</a:t>
            </a:r>
            <a:r>
              <a:rPr lang="en-US" sz="1800" dirty="0" smtClean="0">
                <a:latin typeface="VNI-Helve" pitchFamily="2" charset="0"/>
              </a:rPr>
              <a:t> </a:t>
            </a:r>
            <a:r>
              <a:rPr lang="en-US" sz="1800" dirty="0" err="1" smtClean="0">
                <a:latin typeface="VNI-Helve" pitchFamily="2" charset="0"/>
              </a:rPr>
              <a:t>tim</a:t>
            </a:r>
            <a:r>
              <a:rPr lang="en-US" sz="1800" dirty="0" smtClean="0">
                <a:latin typeface="VNI-Helve" pitchFamily="2" charset="0"/>
              </a:rPr>
              <a:t> </a:t>
            </a:r>
            <a:r>
              <a:rPr lang="en-US" sz="1800" dirty="0" err="1" smtClean="0">
                <a:latin typeface="VNI-Helve" pitchFamily="2" charset="0"/>
              </a:rPr>
              <a:t>nhöng</a:t>
            </a:r>
            <a:r>
              <a:rPr lang="en-US" sz="1800" dirty="0" smtClean="0">
                <a:latin typeface="VNI-Helve" pitchFamily="2" charset="0"/>
              </a:rPr>
              <a:t> </a:t>
            </a:r>
            <a:r>
              <a:rPr lang="en-US" sz="1800" dirty="0" err="1" smtClean="0">
                <a:latin typeface="VNI-Helve" pitchFamily="2" charset="0"/>
              </a:rPr>
              <a:t>coù</a:t>
            </a:r>
            <a:r>
              <a:rPr lang="en-US" sz="1800" dirty="0" smtClean="0">
                <a:latin typeface="VNI-Helve" pitchFamily="2" charset="0"/>
              </a:rPr>
              <a:t> </a:t>
            </a:r>
            <a:r>
              <a:rPr lang="en-US" sz="1800" dirty="0" err="1" smtClean="0">
                <a:latin typeface="VNI-Helve" pitchFamily="2" charset="0"/>
              </a:rPr>
              <a:t>aûnh</a:t>
            </a:r>
            <a:r>
              <a:rPr lang="en-US" sz="1800" dirty="0" smtClean="0">
                <a:latin typeface="VNI-Helve" pitchFamily="2" charset="0"/>
              </a:rPr>
              <a:t> </a:t>
            </a:r>
            <a:r>
              <a:rPr lang="en-US" sz="1800" dirty="0" err="1" smtClean="0">
                <a:latin typeface="VNI-Helve" pitchFamily="2" charset="0"/>
              </a:rPr>
              <a:t>höôûng</a:t>
            </a:r>
            <a:r>
              <a:rPr lang="en-US" sz="1800" dirty="0" smtClean="0">
                <a:latin typeface="VNI-Helve" pitchFamily="2" charset="0"/>
              </a:rPr>
              <a:t> </a:t>
            </a:r>
            <a:r>
              <a:rPr lang="en-US" sz="1800" dirty="0" err="1" smtClean="0">
                <a:latin typeface="VNI-Helve" pitchFamily="2" charset="0"/>
              </a:rPr>
              <a:t>leân</a:t>
            </a:r>
            <a:r>
              <a:rPr lang="en-US" sz="1800" dirty="0" smtClean="0">
                <a:latin typeface="VNI-Helve" pitchFamily="2" charset="0"/>
              </a:rPr>
              <a:t> </a:t>
            </a:r>
            <a:r>
              <a:rPr lang="en-US" sz="1800" dirty="0" err="1" smtClean="0">
                <a:latin typeface="VNI-Helve" pitchFamily="2" charset="0"/>
              </a:rPr>
              <a:t>heä</a:t>
            </a:r>
            <a:r>
              <a:rPr lang="en-US" sz="1800" dirty="0" smtClean="0">
                <a:latin typeface="VNI-Helve" pitchFamily="2" charset="0"/>
              </a:rPr>
              <a:t> </a:t>
            </a:r>
            <a:r>
              <a:rPr lang="en-US" sz="1800" dirty="0" err="1" smtClean="0">
                <a:latin typeface="VNI-Helve" pitchFamily="2" charset="0"/>
              </a:rPr>
              <a:t>tim</a:t>
            </a:r>
            <a:r>
              <a:rPr lang="en-US" sz="1800" dirty="0" smtClean="0">
                <a:latin typeface="VNI-Helve" pitchFamily="2" charset="0"/>
              </a:rPr>
              <a:t> </a:t>
            </a:r>
            <a:r>
              <a:rPr lang="en-US" sz="1800" dirty="0" err="1" smtClean="0">
                <a:latin typeface="VNI-Helve" pitchFamily="2" charset="0"/>
              </a:rPr>
              <a:t>maïch</a:t>
            </a:r>
            <a:r>
              <a:rPr lang="en-US" sz="1800" dirty="0" smtClean="0">
                <a:latin typeface="VNI-Helve" pitchFamily="2" charset="0"/>
              </a:rPr>
              <a:t>, </a:t>
            </a:r>
            <a:r>
              <a:rPr lang="en-US" sz="1800" dirty="0" err="1" smtClean="0">
                <a:latin typeface="VNI-Helve" pitchFamily="2" charset="0"/>
              </a:rPr>
              <a:t>ví</a:t>
            </a:r>
            <a:r>
              <a:rPr lang="en-US" sz="1800" dirty="0" smtClean="0">
                <a:latin typeface="VNI-Helve" pitchFamily="2" charset="0"/>
              </a:rPr>
              <a:t> </a:t>
            </a:r>
            <a:r>
              <a:rPr lang="en-US" sz="1800" dirty="0" err="1" smtClean="0">
                <a:latin typeface="VNI-Helve" pitchFamily="2" charset="0"/>
              </a:rPr>
              <a:t>duï</a:t>
            </a:r>
            <a:r>
              <a:rPr lang="en-US" sz="1800" dirty="0" smtClean="0">
                <a:latin typeface="VNI-Helve" pitchFamily="2" charset="0"/>
              </a:rPr>
              <a:t> </a:t>
            </a:r>
            <a:r>
              <a:rPr lang="en-US" sz="1800" dirty="0" err="1" smtClean="0">
                <a:latin typeface="VNI-Helve" pitchFamily="2" charset="0"/>
              </a:rPr>
              <a:t>nhö</a:t>
            </a:r>
            <a:r>
              <a:rPr lang="en-US" sz="1800" dirty="0" smtClean="0">
                <a:latin typeface="VNI-Helve" pitchFamily="2" charset="0"/>
              </a:rPr>
              <a:t> </a:t>
            </a:r>
            <a:r>
              <a:rPr lang="en-US" sz="1800" dirty="0" err="1" smtClean="0">
                <a:latin typeface="VNI-Helve" pitchFamily="2" charset="0"/>
              </a:rPr>
              <a:t>suy</a:t>
            </a:r>
            <a:r>
              <a:rPr lang="en-US" sz="1800" dirty="0" smtClean="0">
                <a:latin typeface="VNI-Helve" pitchFamily="2" charset="0"/>
              </a:rPr>
              <a:t> </a:t>
            </a:r>
            <a:r>
              <a:rPr lang="en-US" sz="1800" dirty="0" err="1" smtClean="0">
                <a:latin typeface="VNI-Helve" pitchFamily="2" charset="0"/>
              </a:rPr>
              <a:t>thaän</a:t>
            </a:r>
            <a:r>
              <a:rPr lang="en-US" sz="1800" dirty="0" smtClean="0">
                <a:latin typeface="VNI-Helve" pitchFamily="2" charset="0"/>
              </a:rPr>
              <a:t> </a:t>
            </a:r>
            <a:r>
              <a:rPr lang="en-US" sz="1800" dirty="0" err="1" smtClean="0">
                <a:latin typeface="VNI-Helve" pitchFamily="2" charset="0"/>
              </a:rPr>
              <a:t>laøm</a:t>
            </a:r>
            <a:r>
              <a:rPr lang="en-US" sz="1800" dirty="0" smtClean="0">
                <a:latin typeface="VNI-Helve" pitchFamily="2" charset="0"/>
              </a:rPr>
              <a:t> </a:t>
            </a:r>
            <a:r>
              <a:rPr lang="en-US" sz="1800" dirty="0" err="1" smtClean="0">
                <a:latin typeface="VNI-Helve" pitchFamily="2" charset="0"/>
              </a:rPr>
              <a:t>taêng</a:t>
            </a:r>
            <a:r>
              <a:rPr lang="en-US" sz="1800" dirty="0" smtClean="0">
                <a:latin typeface="VNI-Helve" pitchFamily="2" charset="0"/>
              </a:rPr>
              <a:t> </a:t>
            </a:r>
            <a:r>
              <a:rPr lang="en-US" sz="1800" dirty="0" err="1" smtClean="0">
                <a:latin typeface="VNI-Helve" pitchFamily="2" charset="0"/>
              </a:rPr>
              <a:t>öù</a:t>
            </a:r>
            <a:r>
              <a:rPr lang="en-US" sz="1800" dirty="0" smtClean="0">
                <a:latin typeface="VNI-Helve" pitchFamily="2" charset="0"/>
              </a:rPr>
              <a:t> </a:t>
            </a:r>
            <a:r>
              <a:rPr lang="en-US" sz="1800" dirty="0" err="1" smtClean="0">
                <a:latin typeface="VNI-Helve" pitchFamily="2" charset="0"/>
              </a:rPr>
              <a:t>dòch</a:t>
            </a:r>
            <a:r>
              <a:rPr lang="en-US" sz="1800" dirty="0" smtClean="0">
                <a:latin typeface="VNI-Helve" pitchFamily="2" charset="0"/>
              </a:rPr>
              <a:t> </a:t>
            </a:r>
            <a:r>
              <a:rPr lang="en-US" sz="1800" dirty="0" err="1" smtClean="0">
                <a:latin typeface="VNI-Helve" pitchFamily="2" charset="0"/>
              </a:rPr>
              <a:t>trong</a:t>
            </a:r>
            <a:r>
              <a:rPr lang="en-US" sz="1800" dirty="0" smtClean="0">
                <a:latin typeface="VNI-Helve" pitchFamily="2" charset="0"/>
              </a:rPr>
              <a:t> </a:t>
            </a:r>
            <a:r>
              <a:rPr lang="en-US" sz="1800" dirty="0" err="1" smtClean="0">
                <a:latin typeface="VNI-Helve" pitchFamily="2" charset="0"/>
              </a:rPr>
              <a:t>cô</a:t>
            </a:r>
            <a:r>
              <a:rPr lang="en-US" sz="1800" dirty="0" smtClean="0">
                <a:latin typeface="VNI-Helve" pitchFamily="2" charset="0"/>
              </a:rPr>
              <a:t> </a:t>
            </a:r>
            <a:r>
              <a:rPr lang="en-US" sz="1800" dirty="0" err="1" smtClean="0">
                <a:latin typeface="VNI-Helve" pitchFamily="2" charset="0"/>
              </a:rPr>
              <a:t>theå</a:t>
            </a:r>
            <a:r>
              <a:rPr lang="en-US" dirty="0" smtClean="0">
                <a:latin typeface="VNI-Helve" pitchFamily="2" charset="0"/>
              </a:rPr>
              <a:t>.</a:t>
            </a:r>
            <a:endParaRPr lang="en-US" dirty="0">
              <a:latin typeface="VNI-Helve" pitchFamily="2" charset="0"/>
            </a:endParaRPr>
          </a:p>
        </p:txBody>
      </p:sp>
    </p:spTree>
    <p:extLst>
      <p:ext uri="{BB962C8B-B14F-4D97-AF65-F5344CB8AC3E}">
        <p14:creationId xmlns:p14="http://schemas.microsoft.com/office/powerpoint/2010/main" val="2655273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781099" y="1788191"/>
            <a:ext cx="7744065" cy="4008693"/>
          </a:xfrm>
          <a:prstGeom prst="rect">
            <a:avLst/>
          </a:prstGeom>
        </p:spPr>
      </p:pic>
      <p:sp>
        <p:nvSpPr>
          <p:cNvPr id="6" name="Title 5"/>
          <p:cNvSpPr>
            <a:spLocks noGrp="1"/>
          </p:cNvSpPr>
          <p:nvPr>
            <p:ph type="title"/>
          </p:nvPr>
        </p:nvSpPr>
        <p:spPr/>
        <p:txBody>
          <a:bodyPr/>
          <a:lstStyle/>
          <a:p>
            <a:r>
              <a:rPr lang="en-US" dirty="0" smtClean="0"/>
              <a:t>SLB : CÁC LỰC CỦA STARLING</a:t>
            </a:r>
            <a:endParaRPr lang="en-US" dirty="0"/>
          </a:p>
        </p:txBody>
      </p:sp>
      <p:sp>
        <p:nvSpPr>
          <p:cNvPr id="7" name="Content Placeholder 6"/>
          <p:cNvSpPr>
            <a:spLocks noGrp="1"/>
          </p:cNvSpPr>
          <p:nvPr>
            <p:ph idx="1"/>
          </p:nvPr>
        </p:nvSpPr>
        <p:spPr>
          <a:xfrm>
            <a:off x="9402617" y="1339184"/>
            <a:ext cx="2105892" cy="4457700"/>
          </a:xfrm>
        </p:spPr>
        <p:txBody>
          <a:bodyPr/>
          <a:lstStyle/>
          <a:p>
            <a:r>
              <a:rPr lang="en-US" dirty="0" smtClean="0"/>
              <a:t>HP : </a:t>
            </a:r>
            <a:r>
              <a:rPr lang="en-US" dirty="0" err="1" smtClean="0"/>
              <a:t>áp</a:t>
            </a:r>
            <a:r>
              <a:rPr lang="en-US" dirty="0" smtClean="0"/>
              <a:t> </a:t>
            </a:r>
            <a:r>
              <a:rPr lang="en-US" dirty="0" err="1" smtClean="0"/>
              <a:t>lực</a:t>
            </a:r>
            <a:r>
              <a:rPr lang="en-US" dirty="0" smtClean="0"/>
              <a:t> </a:t>
            </a:r>
            <a:r>
              <a:rPr lang="en-US" dirty="0" err="1" smtClean="0"/>
              <a:t>thủy</a:t>
            </a:r>
            <a:r>
              <a:rPr lang="en-US" dirty="0" smtClean="0"/>
              <a:t> </a:t>
            </a:r>
            <a:r>
              <a:rPr lang="en-US" dirty="0" err="1" smtClean="0"/>
              <a:t>tĩnh</a:t>
            </a:r>
            <a:endParaRPr lang="en-US" dirty="0" smtClean="0"/>
          </a:p>
          <a:p>
            <a:r>
              <a:rPr lang="en-US" dirty="0" smtClean="0"/>
              <a:t>OP : </a:t>
            </a:r>
            <a:r>
              <a:rPr lang="en-US" dirty="0" err="1" smtClean="0"/>
              <a:t>áp</a:t>
            </a:r>
            <a:r>
              <a:rPr lang="en-US" dirty="0" smtClean="0"/>
              <a:t> </a:t>
            </a:r>
            <a:r>
              <a:rPr lang="en-US" dirty="0" err="1" smtClean="0"/>
              <a:t>lực</a:t>
            </a:r>
            <a:r>
              <a:rPr lang="en-US" dirty="0" smtClean="0"/>
              <a:t> </a:t>
            </a:r>
            <a:r>
              <a:rPr lang="en-US" dirty="0" err="1" smtClean="0"/>
              <a:t>keo</a:t>
            </a:r>
            <a:endParaRPr lang="en-US" dirty="0" smtClean="0"/>
          </a:p>
          <a:p>
            <a:r>
              <a:rPr lang="en-US" dirty="0" smtClean="0"/>
              <a:t>c : </a:t>
            </a:r>
            <a:r>
              <a:rPr lang="en-US" dirty="0" err="1" smtClean="0"/>
              <a:t>mao</a:t>
            </a:r>
            <a:r>
              <a:rPr lang="en-US" dirty="0" smtClean="0"/>
              <a:t> </a:t>
            </a:r>
            <a:r>
              <a:rPr lang="en-US" dirty="0" err="1" smtClean="0"/>
              <a:t>mạch</a:t>
            </a:r>
            <a:endParaRPr lang="en-US" dirty="0" smtClean="0"/>
          </a:p>
          <a:p>
            <a:r>
              <a:rPr lang="en-US" dirty="0" smtClean="0"/>
              <a:t>It : </a:t>
            </a:r>
            <a:r>
              <a:rPr lang="en-US" dirty="0" err="1" smtClean="0"/>
              <a:t>mô</a:t>
            </a:r>
            <a:r>
              <a:rPr lang="en-US" dirty="0" smtClean="0"/>
              <a:t> </a:t>
            </a:r>
            <a:r>
              <a:rPr lang="en-US" dirty="0" err="1" smtClean="0"/>
              <a:t>ke</a:t>
            </a:r>
            <a:r>
              <a:rPr lang="en-US" dirty="0" smtClean="0"/>
              <a:t>̃</a:t>
            </a:r>
          </a:p>
          <a:p>
            <a:r>
              <a:rPr lang="en-US" dirty="0" err="1" smtClean="0"/>
              <a:t>Hê</a:t>
            </a:r>
            <a:r>
              <a:rPr lang="en-US" dirty="0" smtClean="0"/>
              <a:t>̣ </a:t>
            </a:r>
            <a:r>
              <a:rPr lang="en-US" dirty="0" err="1" smtClean="0"/>
              <a:t>thống</a:t>
            </a:r>
            <a:r>
              <a:rPr lang="en-US" dirty="0" smtClean="0"/>
              <a:t> </a:t>
            </a:r>
            <a:r>
              <a:rPr lang="en-US" dirty="0" err="1" smtClean="0"/>
              <a:t>bạch</a:t>
            </a:r>
            <a:r>
              <a:rPr lang="en-US" dirty="0" smtClean="0"/>
              <a:t> </a:t>
            </a:r>
            <a:r>
              <a:rPr lang="en-US" dirty="0" err="1" smtClean="0"/>
              <a:t>mạch</a:t>
            </a:r>
            <a:r>
              <a:rPr lang="en-US" dirty="0" smtClean="0"/>
              <a:t> </a:t>
            </a:r>
            <a:r>
              <a:rPr lang="en-US" dirty="0" err="1" smtClean="0"/>
              <a:t>giúp</a:t>
            </a:r>
            <a:r>
              <a:rPr lang="en-US" dirty="0" smtClean="0"/>
              <a:t> </a:t>
            </a:r>
            <a:r>
              <a:rPr lang="en-US" dirty="0" err="1" smtClean="0"/>
              <a:t>thoát</a:t>
            </a:r>
            <a:r>
              <a:rPr lang="en-US" dirty="0" smtClean="0"/>
              <a:t> </a:t>
            </a:r>
            <a:r>
              <a:rPr lang="en-US" dirty="0" err="1" smtClean="0"/>
              <a:t>dịch</a:t>
            </a:r>
            <a:r>
              <a:rPr lang="en-US" dirty="0" smtClean="0"/>
              <a:t> ứ </a:t>
            </a:r>
            <a:r>
              <a:rPr lang="en-US" dirty="0" err="1" smtClean="0"/>
              <a:t>đọng</a:t>
            </a:r>
            <a:r>
              <a:rPr lang="en-US" dirty="0" smtClean="0"/>
              <a:t> ở </a:t>
            </a:r>
            <a:r>
              <a:rPr lang="en-US" dirty="0" err="1" smtClean="0"/>
              <a:t>gian</a:t>
            </a:r>
            <a:r>
              <a:rPr lang="en-US" dirty="0" smtClean="0"/>
              <a:t> </a:t>
            </a:r>
            <a:r>
              <a:rPr lang="en-US" dirty="0" err="1" smtClean="0"/>
              <a:t>bào</a:t>
            </a:r>
            <a:r>
              <a:rPr lang="en-US" dirty="0" smtClean="0"/>
              <a:t> (500mL/</a:t>
            </a:r>
            <a:r>
              <a:rPr lang="en-US" dirty="0" err="1" smtClean="0"/>
              <a:t>ngày</a:t>
            </a:r>
            <a:r>
              <a:rPr lang="en-US" dirty="0" smtClean="0"/>
              <a:t>)</a:t>
            </a:r>
            <a:endParaRPr lang="en-US" dirty="0"/>
          </a:p>
        </p:txBody>
      </p:sp>
    </p:spTree>
    <p:extLst>
      <p:ext uri="{BB962C8B-B14F-4D97-AF65-F5344CB8AC3E}">
        <p14:creationId xmlns:p14="http://schemas.microsoft.com/office/powerpoint/2010/main" val="1798460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ĐIỀU TRỊ NGUYÊN NHÂN</a:t>
            </a:r>
            <a:endParaRPr lang="en-US" dirty="0"/>
          </a:p>
        </p:txBody>
      </p:sp>
      <p:sp>
        <p:nvSpPr>
          <p:cNvPr id="3" name="Content Placeholder 2"/>
          <p:cNvSpPr>
            <a:spLocks noGrp="1"/>
          </p:cNvSpPr>
          <p:nvPr>
            <p:ph idx="1"/>
          </p:nvPr>
        </p:nvSpPr>
        <p:spPr/>
        <p:txBody>
          <a:bodyPr/>
          <a:lstStyle/>
          <a:p>
            <a:r>
              <a:rPr lang="en-US" dirty="0" smtClean="0"/>
              <a:t>NHỒI MÁU CƠ TIM : </a:t>
            </a:r>
            <a:r>
              <a:rPr lang="en-US" dirty="0" err="1" smtClean="0"/>
              <a:t>điều</a:t>
            </a:r>
            <a:r>
              <a:rPr lang="en-US" dirty="0" smtClean="0"/>
              <a:t> trị </a:t>
            </a:r>
            <a:r>
              <a:rPr lang="en-US" dirty="0" err="1" smtClean="0"/>
              <a:t>tái</a:t>
            </a:r>
            <a:r>
              <a:rPr lang="en-US" dirty="0" smtClean="0"/>
              <a:t> </a:t>
            </a:r>
            <a:r>
              <a:rPr lang="en-US" dirty="0" err="1" smtClean="0"/>
              <a:t>thông</a:t>
            </a:r>
            <a:r>
              <a:rPr lang="en-US" dirty="0" smtClean="0"/>
              <a:t> (PCI, bypass)</a:t>
            </a:r>
          </a:p>
          <a:p>
            <a:r>
              <a:rPr lang="en-US" dirty="0" err="1" smtClean="0"/>
              <a:t>Hơ</a:t>
            </a:r>
            <a:r>
              <a:rPr lang="en-US" dirty="0" smtClean="0"/>
              <a:t>̉ van </a:t>
            </a:r>
            <a:r>
              <a:rPr lang="en-US" dirty="0" err="1" smtClean="0"/>
              <a:t>hai</a:t>
            </a:r>
            <a:r>
              <a:rPr lang="en-US" dirty="0" smtClean="0"/>
              <a:t> lá </a:t>
            </a:r>
            <a:r>
              <a:rPr lang="en-US" dirty="0" err="1" smtClean="0"/>
              <a:t>cấp</a:t>
            </a:r>
            <a:r>
              <a:rPr lang="en-US" dirty="0" smtClean="0"/>
              <a:t> : </a:t>
            </a:r>
            <a:r>
              <a:rPr lang="en-US" dirty="0" err="1" smtClean="0"/>
              <a:t>sau</a:t>
            </a:r>
            <a:r>
              <a:rPr lang="en-US" dirty="0" smtClean="0"/>
              <a:t> NMCT do </a:t>
            </a:r>
            <a:r>
              <a:rPr lang="en-US" dirty="0" err="1" smtClean="0"/>
              <a:t>đứt</a:t>
            </a:r>
            <a:r>
              <a:rPr lang="en-US" dirty="0" smtClean="0"/>
              <a:t> </a:t>
            </a:r>
            <a:r>
              <a:rPr lang="en-US" dirty="0" err="1" smtClean="0"/>
              <a:t>tru</a:t>
            </a:r>
            <a:r>
              <a:rPr lang="en-US" dirty="0" smtClean="0"/>
              <a:t> </a:t>
            </a:r>
            <a:r>
              <a:rPr lang="en-US" dirty="0" err="1" smtClean="0"/>
              <a:t>cơ</a:t>
            </a:r>
            <a:r>
              <a:rPr lang="en-US" dirty="0" smtClean="0"/>
              <a:t> </a:t>
            </a:r>
            <a:r>
              <a:rPr lang="en-US" dirty="0" smtClean="0">
                <a:sym typeface="Wingdings" panose="05000000000000000000" pitchFamily="2" charset="2"/>
              </a:rPr>
              <a:t> </a:t>
            </a:r>
            <a:r>
              <a:rPr lang="en-US" dirty="0" err="1" smtClean="0">
                <a:sym typeface="Wingdings" panose="05000000000000000000" pitchFamily="2" charset="2"/>
              </a:rPr>
              <a:t>phẫu</a:t>
            </a:r>
            <a:r>
              <a:rPr lang="en-US" dirty="0" smtClean="0">
                <a:sym typeface="Wingdings" panose="05000000000000000000" pitchFamily="2" charset="2"/>
              </a:rPr>
              <a:t> </a:t>
            </a:r>
            <a:r>
              <a:rPr lang="en-US" dirty="0" err="1" smtClean="0">
                <a:sym typeface="Wingdings" panose="05000000000000000000" pitchFamily="2" charset="2"/>
              </a:rPr>
              <a:t>thuật</a:t>
            </a:r>
            <a:r>
              <a:rPr lang="en-US" dirty="0" smtClean="0">
                <a:sym typeface="Wingdings" panose="05000000000000000000" pitchFamily="2" charset="2"/>
              </a:rPr>
              <a:t>.</a:t>
            </a:r>
          </a:p>
          <a:p>
            <a:r>
              <a:rPr lang="en-US" dirty="0" err="1" smtClean="0">
                <a:sym typeface="Wingdings" panose="05000000000000000000" pitchFamily="2" charset="2"/>
              </a:rPr>
              <a:t>Thủng</a:t>
            </a:r>
            <a:r>
              <a:rPr lang="en-US" dirty="0" smtClean="0">
                <a:sym typeface="Wingdings" panose="05000000000000000000" pitchFamily="2" charset="2"/>
              </a:rPr>
              <a:t> </a:t>
            </a:r>
            <a:r>
              <a:rPr lang="en-US" dirty="0" err="1" smtClean="0">
                <a:sym typeface="Wingdings" panose="05000000000000000000" pitchFamily="2" charset="2"/>
              </a:rPr>
              <a:t>vách</a:t>
            </a:r>
            <a:r>
              <a:rPr lang="en-US" dirty="0" smtClean="0">
                <a:sym typeface="Wingdings" panose="05000000000000000000" pitchFamily="2" charset="2"/>
              </a:rPr>
              <a:t> lien </a:t>
            </a:r>
            <a:r>
              <a:rPr lang="en-US" dirty="0" err="1" smtClean="0">
                <a:sym typeface="Wingdings" panose="05000000000000000000" pitchFamily="2" charset="2"/>
              </a:rPr>
              <a:t>thất</a:t>
            </a:r>
            <a:r>
              <a:rPr lang="en-US" dirty="0" smtClean="0">
                <a:sym typeface="Wingdings" panose="05000000000000000000" pitchFamily="2" charset="2"/>
              </a:rPr>
              <a:t> </a:t>
            </a:r>
            <a:r>
              <a:rPr lang="en-US" dirty="0" err="1" smtClean="0">
                <a:sym typeface="Wingdings" panose="05000000000000000000" pitchFamily="2" charset="2"/>
              </a:rPr>
              <a:t>sau</a:t>
            </a:r>
            <a:r>
              <a:rPr lang="en-US" dirty="0" smtClean="0">
                <a:sym typeface="Wingdings" panose="05000000000000000000" pitchFamily="2" charset="2"/>
              </a:rPr>
              <a:t> NMCT </a:t>
            </a:r>
            <a:r>
              <a:rPr lang="en-US" dirty="0" err="1" smtClean="0">
                <a:sym typeface="Wingdings" panose="05000000000000000000" pitchFamily="2" charset="2"/>
              </a:rPr>
              <a:t>thành</a:t>
            </a:r>
            <a:r>
              <a:rPr lang="en-US" dirty="0" smtClean="0">
                <a:sym typeface="Wingdings" panose="05000000000000000000" pitchFamily="2" charset="2"/>
              </a:rPr>
              <a:t> </a:t>
            </a:r>
            <a:r>
              <a:rPr lang="en-US" dirty="0" err="1" smtClean="0">
                <a:sym typeface="Wingdings" panose="05000000000000000000" pitchFamily="2" charset="2"/>
              </a:rPr>
              <a:t>trước</a:t>
            </a:r>
            <a:r>
              <a:rPr lang="en-US" dirty="0" smtClean="0">
                <a:sym typeface="Wingdings" panose="05000000000000000000" pitchFamily="2" charset="2"/>
              </a:rPr>
              <a:t>  </a:t>
            </a:r>
            <a:r>
              <a:rPr lang="en-US" dirty="0" err="1" smtClean="0">
                <a:sym typeface="Wingdings" panose="05000000000000000000" pitchFamily="2" charset="2"/>
              </a:rPr>
              <a:t>phẫu</a:t>
            </a:r>
            <a:r>
              <a:rPr lang="en-US" dirty="0" smtClean="0">
                <a:sym typeface="Wingdings" panose="05000000000000000000" pitchFamily="2" charset="2"/>
              </a:rPr>
              <a:t> </a:t>
            </a:r>
            <a:r>
              <a:rPr lang="en-US" dirty="0" err="1" smtClean="0">
                <a:sym typeface="Wingdings" panose="05000000000000000000" pitchFamily="2" charset="2"/>
              </a:rPr>
              <a:t>thuật</a:t>
            </a:r>
            <a:endParaRPr lang="en-US" dirty="0"/>
          </a:p>
        </p:txBody>
      </p:sp>
    </p:spTree>
    <p:extLst>
      <p:ext uri="{BB962C8B-B14F-4D97-AF65-F5344CB8AC3E}">
        <p14:creationId xmlns:p14="http://schemas.microsoft.com/office/powerpoint/2010/main" val="1901714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KẾT LUẬN</a:t>
            </a:r>
            <a:endParaRPr lang="en-US" dirty="0"/>
          </a:p>
        </p:txBody>
      </p:sp>
      <p:sp>
        <p:nvSpPr>
          <p:cNvPr id="3" name="Content Placeholder 2"/>
          <p:cNvSpPr>
            <a:spLocks noGrp="1"/>
          </p:cNvSpPr>
          <p:nvPr>
            <p:ph idx="1"/>
          </p:nvPr>
        </p:nvSpPr>
        <p:spPr/>
        <p:txBody>
          <a:bodyPr/>
          <a:lstStyle/>
          <a:p>
            <a:pPr marL="0" marR="0">
              <a:spcBef>
                <a:spcPts val="0"/>
              </a:spcBef>
              <a:spcAft>
                <a:spcPts val="0"/>
              </a:spcAft>
            </a:pPr>
            <a:r>
              <a:rPr lang="en-US" dirty="0">
                <a:latin typeface="VNI-Times" pitchFamily="2" charset="0"/>
                <a:ea typeface="Times New Roman" panose="02020603050405020304" pitchFamily="18" charset="0"/>
                <a:cs typeface="Times New Roman" panose="02020603050405020304" pitchFamily="18" charset="0"/>
              </a:rPr>
              <a:t>PPC </a:t>
            </a:r>
            <a:r>
              <a:rPr lang="en-US" dirty="0" err="1">
                <a:latin typeface="VNI-Times" pitchFamily="2" charset="0"/>
                <a:ea typeface="Times New Roman" panose="02020603050405020304" pitchFamily="18" charset="0"/>
                <a:cs typeface="Times New Roman" panose="02020603050405020304" pitchFamily="18" charset="0"/>
              </a:rPr>
              <a:t>laø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moät</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caáp</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cöùu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noäi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khoa</a:t>
            </a:r>
            <a:r>
              <a:rPr lang="en-US" dirty="0">
                <a:latin typeface="VNI-Times" pitchFamily="2" charset="0"/>
                <a:ea typeface="Times New Roman" panose="02020603050405020304" pitchFamily="18" charset="0"/>
                <a:cs typeface="Times New Roman" panose="02020603050405020304" pitchFamily="18" charset="0"/>
              </a:rPr>
              <a:t> do </a:t>
            </a:r>
            <a:r>
              <a:rPr lang="en-US" dirty="0" err="1">
                <a:latin typeface="VNI-Times" pitchFamily="2" charset="0"/>
                <a:ea typeface="Times New Roman" panose="02020603050405020304" pitchFamily="18" charset="0"/>
                <a:cs typeface="Times New Roman" panose="02020603050405020304" pitchFamily="18" charset="0"/>
              </a:rPr>
              <a:t>suy</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tim</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traùi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traàm</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troïng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hoaëc</a:t>
            </a:r>
            <a:r>
              <a:rPr lang="en-US" dirty="0">
                <a:latin typeface="VNI-Times" pitchFamily="2" charset="0"/>
                <a:ea typeface="Times New Roman" panose="02020603050405020304" pitchFamily="18" charset="0"/>
                <a:cs typeface="Times New Roman" panose="02020603050405020304" pitchFamily="18" charset="0"/>
              </a:rPr>
              <a:t> do </a:t>
            </a:r>
            <a:r>
              <a:rPr lang="en-US" dirty="0" err="1">
                <a:latin typeface="VNI-Times" pitchFamily="2" charset="0"/>
                <a:ea typeface="Times New Roman" panose="02020603050405020304" pitchFamily="18" charset="0"/>
                <a:cs typeface="Times New Roman" panose="02020603050405020304" pitchFamily="18" charset="0"/>
              </a:rPr>
              <a:t>coù</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söï</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caûn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trôû</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maùu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töø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nhó</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traùi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xuoáng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thaát</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traùi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heïp</a:t>
            </a:r>
            <a:r>
              <a:rPr lang="en-US" dirty="0">
                <a:latin typeface="VNI-Times" pitchFamily="2" charset="0"/>
                <a:ea typeface="Times New Roman" panose="02020603050405020304" pitchFamily="18" charset="0"/>
                <a:cs typeface="Times New Roman" panose="02020603050405020304" pitchFamily="18" charset="0"/>
              </a:rPr>
              <a:t> van </a:t>
            </a:r>
            <a:r>
              <a:rPr lang="en-US" dirty="0" err="1">
                <a:latin typeface="VNI-Times" pitchFamily="2" charset="0"/>
                <a:ea typeface="Times New Roman" panose="02020603050405020304" pitchFamily="18" charset="0"/>
                <a:cs typeface="Times New Roman" panose="02020603050405020304" pitchFamily="18" charset="0"/>
              </a:rPr>
              <a:t>hai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laù</a:t>
            </a:r>
            <a:r>
              <a:rPr lang="en-US" dirty="0">
                <a:latin typeface="VNI-Times" pitchFamily="2" charset="0"/>
                <a:ea typeface="Times New Roman" panose="02020603050405020304" pitchFamily="18" charset="0"/>
                <a:cs typeface="Times New Roman" panose="02020603050405020304" pitchFamily="18" charset="0"/>
              </a:rPr>
              <a:t>). </a:t>
            </a:r>
            <a:endParaRPr lang="en-US" dirty="0" smtClean="0">
              <a:latin typeface="VNI-Times" pitchFamily="2" charset="0"/>
              <a:ea typeface="Times New Roman" panose="02020603050405020304" pitchFamily="18" charset="0"/>
              <a:cs typeface="Times New Roman" panose="02020603050405020304" pitchFamily="18" charset="0"/>
            </a:endParaRPr>
          </a:p>
          <a:p>
            <a:pPr marL="0" marR="0">
              <a:spcBef>
                <a:spcPts val="0"/>
              </a:spcBef>
              <a:spcAft>
                <a:spcPts val="0"/>
              </a:spcAft>
            </a:pPr>
            <a:endParaRPr lang="en-US" dirty="0" smtClean="0">
              <a:latin typeface="VNI-Times" pitchFamily="2"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dirty="0" err="1" smtClean="0">
                <a:latin typeface="VNI-Times" pitchFamily="2" charset="0"/>
                <a:ea typeface="Times New Roman" panose="02020603050405020304" pitchFamily="18" charset="0"/>
                <a:cs typeface="Times New Roman" panose="02020603050405020304" pitchFamily="18" charset="0"/>
              </a:rPr>
              <a:t>Thaùi</a:t>
            </a:r>
            <a:r>
              <a:rPr lang="en-US" dirty="0" smtClean="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ñoä</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söû</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trí</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caàn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nhanh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choùng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thaày</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thuoác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phaûi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theo</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doõi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saùt</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dieãn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tieán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cuûa</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beänh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nhaân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vaø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söû</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duïng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ñoàng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thôøi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caùc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bieän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phaùp</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duøng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thuoác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cuõng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nhö</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khoâng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duøng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thuoác</a:t>
            </a:r>
            <a:r>
              <a:rPr lang="en-US" dirty="0">
                <a:latin typeface="VNI-Times" pitchFamily="2" charset="0"/>
                <a:ea typeface="Times New Roman" panose="02020603050405020304" pitchFamily="18" charset="0"/>
                <a:cs typeface="Times New Roman" panose="02020603050405020304" pitchFamily="18" charset="0"/>
              </a:rPr>
              <a:t>. </a:t>
            </a:r>
            <a:endParaRPr lang="en-US" dirty="0" smtClean="0">
              <a:latin typeface="VNI-Times" pitchFamily="2" charset="0"/>
              <a:ea typeface="Times New Roman" panose="02020603050405020304" pitchFamily="18" charset="0"/>
              <a:cs typeface="Times New Roman" panose="02020603050405020304" pitchFamily="18" charset="0"/>
            </a:endParaRPr>
          </a:p>
          <a:p>
            <a:pPr marL="0" marR="0">
              <a:spcBef>
                <a:spcPts val="0"/>
              </a:spcBef>
              <a:spcAft>
                <a:spcPts val="0"/>
              </a:spcAft>
            </a:pPr>
            <a:endParaRPr lang="en-US" dirty="0" smtClean="0">
              <a:latin typeface="VNI-Times" pitchFamily="2"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dirty="0" smtClean="0">
                <a:latin typeface="VNI-Times" pitchFamily="2" charset="0"/>
                <a:ea typeface="Times New Roman" panose="02020603050405020304" pitchFamily="18" charset="0"/>
                <a:cs typeface="Times New Roman" panose="02020603050405020304" pitchFamily="18" charset="0"/>
              </a:rPr>
              <a:t>Song </a:t>
            </a:r>
            <a:r>
              <a:rPr lang="en-US" dirty="0" err="1">
                <a:latin typeface="VNI-Times" pitchFamily="2" charset="0"/>
                <a:ea typeface="Times New Roman" panose="02020603050405020304" pitchFamily="18" charset="0"/>
                <a:cs typeface="Times New Roman" panose="02020603050405020304" pitchFamily="18" charset="0"/>
              </a:rPr>
              <a:t>haønh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vôùi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vieäc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ñieàu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trò</a:t>
            </a:r>
            <a:r>
              <a:rPr lang="en-US" dirty="0">
                <a:latin typeface="VNI-Times" pitchFamily="2" charset="0"/>
                <a:ea typeface="Times New Roman" panose="02020603050405020304" pitchFamily="18" charset="0"/>
                <a:cs typeface="Times New Roman" panose="02020603050405020304" pitchFamily="18" charset="0"/>
              </a:rPr>
              <a:t> PPC, </a:t>
            </a:r>
            <a:r>
              <a:rPr lang="en-US" dirty="0" err="1">
                <a:latin typeface="VNI-Times" pitchFamily="2" charset="0"/>
                <a:ea typeface="Times New Roman" panose="02020603050405020304" pitchFamily="18" charset="0"/>
                <a:cs typeface="Times New Roman" panose="02020603050405020304" pitchFamily="18" charset="0"/>
              </a:rPr>
              <a:t>caàn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tìm</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vaø</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loaïi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boû</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caùc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yeáu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toá</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thuùc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ñaåy</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suy</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tim</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naëng</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leân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cuõnh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nhö</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xaùc</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ñònh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roõ</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beänh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lyù</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cô</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baûn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cuûa</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beänh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nhaân</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ñeå</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coù</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keá</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hoaïch</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ñieàu</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trò</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ngöøa</a:t>
            </a:r>
            <a:r>
              <a:rPr lang="en-US" dirty="0">
                <a:latin typeface="VNI-Times" pitchFamily="2" charset="0"/>
                <a:ea typeface="Times New Roman" panose="02020603050405020304" pitchFamily="18" charset="0"/>
                <a:cs typeface="Times New Roman" panose="02020603050405020304" pitchFamily="18" charset="0"/>
              </a:rPr>
              <a:t> PPC </a:t>
            </a:r>
            <a:r>
              <a:rPr lang="en-US" dirty="0" err="1">
                <a:latin typeface="VNI-Times" pitchFamily="2" charset="0"/>
                <a:ea typeface="Times New Roman" panose="02020603050405020304" pitchFamily="18" charset="0"/>
                <a:cs typeface="Times New Roman" panose="02020603050405020304" pitchFamily="18" charset="0"/>
              </a:rPr>
              <a:t>taùi</a:t>
            </a:r>
            <a:r>
              <a:rPr lang="en-US" dirty="0">
                <a:latin typeface="VNI-Times" pitchFamily="2" charset="0"/>
                <a:ea typeface="Times New Roman" panose="02020603050405020304" pitchFamily="18" charset="0"/>
                <a:cs typeface="Times New Roman" panose="02020603050405020304" pitchFamily="18" charset="0"/>
              </a:rPr>
              <a:t> </a:t>
            </a:r>
            <a:r>
              <a:rPr lang="en-US" dirty="0" err="1">
                <a:latin typeface="VNI-Times" pitchFamily="2" charset="0"/>
                <a:ea typeface="Times New Roman" panose="02020603050405020304" pitchFamily="18" charset="0"/>
                <a:cs typeface="Times New Roman" panose="02020603050405020304" pitchFamily="18" charset="0"/>
              </a:rPr>
              <a:t>phaùt</a:t>
            </a:r>
            <a:r>
              <a:rPr lang="en-US" dirty="0">
                <a:latin typeface="VNI-Times" pitchFamily="2" charset="0"/>
                <a:ea typeface="Times New Roman" panose="02020603050405020304" pitchFamily="18" charset="0"/>
                <a:cs typeface="Times New Roman" panose="02020603050405020304" pitchFamily="18" charset="0"/>
              </a:rPr>
              <a:t>.</a:t>
            </a:r>
            <a:endParaRPr lang="en-US" sz="1800" dirty="0">
              <a:latin typeface="VNI-Times" pitchFamily="2" charset="0"/>
              <a:ea typeface="Times New Roman" panose="02020603050405020304" pitchFamily="18" charset="0"/>
              <a:cs typeface="Times New Roman" panose="02020603050405020304" pitchFamily="18" charset="0"/>
            </a:endParaRPr>
          </a:p>
          <a:p>
            <a:pPr marL="0" marR="0" indent="0">
              <a:spcBef>
                <a:spcPts val="0"/>
              </a:spcBef>
              <a:spcAft>
                <a:spcPts val="0"/>
              </a:spcAft>
              <a:buNone/>
            </a:pPr>
            <a:endParaRPr lang="en-US" sz="1800" dirty="0">
              <a:latin typeface="VNI-Times" pitchFamily="2" charset="0"/>
              <a:ea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853022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PHÙ </a:t>
            </a:r>
            <a:r>
              <a:rPr lang="en-US" dirty="0" smtClean="0"/>
              <a:t>PHỔI </a:t>
            </a:r>
            <a:r>
              <a:rPr lang="en-US" dirty="0"/>
              <a:t>CẤP XUẤT </a:t>
            </a:r>
            <a:r>
              <a:rPr lang="en-US" dirty="0" smtClean="0"/>
              <a:t>HIỆN KHI </a:t>
            </a:r>
            <a:endParaRPr lang="en-US" dirty="0"/>
          </a:p>
        </p:txBody>
      </p:sp>
      <p:sp>
        <p:nvSpPr>
          <p:cNvPr id="3" name="Content Placeholder 2"/>
          <p:cNvSpPr>
            <a:spLocks noGrp="1"/>
          </p:cNvSpPr>
          <p:nvPr>
            <p:ph sz="half" idx="1"/>
          </p:nvPr>
        </p:nvSpPr>
        <p:spPr/>
        <p:txBody>
          <a:bodyPr/>
          <a:lstStyle/>
          <a:p>
            <a:r>
              <a:rPr lang="en-US" sz="2800" dirty="0" err="1" smtClean="0">
                <a:solidFill>
                  <a:schemeClr val="accent3"/>
                </a:solidFill>
              </a:rPr>
              <a:t>Tăng</a:t>
            </a:r>
            <a:r>
              <a:rPr lang="en-US" sz="2800" dirty="0">
                <a:solidFill>
                  <a:schemeClr val="accent3"/>
                </a:solidFill>
              </a:rPr>
              <a:t> </a:t>
            </a:r>
            <a:r>
              <a:rPr lang="en-US" sz="2800" dirty="0" err="1" smtClean="0">
                <a:solidFill>
                  <a:schemeClr val="accent3"/>
                </a:solidFill>
              </a:rPr>
              <a:t>áp</a:t>
            </a:r>
            <a:r>
              <a:rPr lang="en-US" sz="2800" dirty="0">
                <a:solidFill>
                  <a:schemeClr val="accent3"/>
                </a:solidFill>
              </a:rPr>
              <a:t> </a:t>
            </a:r>
            <a:r>
              <a:rPr lang="en-US" sz="2800" dirty="0" err="1" smtClean="0">
                <a:solidFill>
                  <a:schemeClr val="accent3"/>
                </a:solidFill>
              </a:rPr>
              <a:t>lực</a:t>
            </a:r>
            <a:r>
              <a:rPr lang="en-US" sz="2800" dirty="0">
                <a:solidFill>
                  <a:schemeClr val="accent3"/>
                </a:solidFill>
              </a:rPr>
              <a:t> </a:t>
            </a:r>
            <a:r>
              <a:rPr lang="en-US" sz="2800" dirty="0" err="1" smtClean="0">
                <a:solidFill>
                  <a:schemeClr val="accent3"/>
                </a:solidFill>
              </a:rPr>
              <a:t>thủy</a:t>
            </a:r>
            <a:r>
              <a:rPr lang="en-US" sz="2800" dirty="0">
                <a:solidFill>
                  <a:schemeClr val="accent3"/>
                </a:solidFill>
              </a:rPr>
              <a:t> </a:t>
            </a:r>
            <a:r>
              <a:rPr lang="en-US" sz="2800" dirty="0" err="1" smtClean="0">
                <a:solidFill>
                  <a:schemeClr val="accent3"/>
                </a:solidFill>
              </a:rPr>
              <a:t>tĩnh</a:t>
            </a:r>
            <a:r>
              <a:rPr lang="en-US" sz="2800" dirty="0" smtClean="0">
                <a:solidFill>
                  <a:schemeClr val="accent3"/>
                </a:solidFill>
              </a:rPr>
              <a:t> </a:t>
            </a:r>
            <a:r>
              <a:rPr lang="en-US" sz="2800" dirty="0" err="1" smtClean="0">
                <a:solidFill>
                  <a:schemeClr val="accent3"/>
                </a:solidFill>
              </a:rPr>
              <a:t>mao</a:t>
            </a:r>
            <a:r>
              <a:rPr lang="en-US" sz="2800" dirty="0" smtClean="0">
                <a:solidFill>
                  <a:schemeClr val="accent3"/>
                </a:solidFill>
              </a:rPr>
              <a:t> </a:t>
            </a:r>
            <a:r>
              <a:rPr lang="en-US" sz="2800" dirty="0" err="1" smtClean="0">
                <a:solidFill>
                  <a:schemeClr val="accent3"/>
                </a:solidFill>
              </a:rPr>
              <a:t>mạch</a:t>
            </a:r>
            <a:r>
              <a:rPr lang="en-US" sz="2800" dirty="0" smtClean="0"/>
              <a:t>.</a:t>
            </a:r>
          </a:p>
          <a:p>
            <a:pPr lvl="1"/>
            <a:r>
              <a:rPr lang="en-US" sz="2800" dirty="0" err="1" smtClean="0"/>
              <a:t>Liên</a:t>
            </a:r>
            <a:r>
              <a:rPr lang="en-US" sz="2800" dirty="0" smtClean="0"/>
              <a:t> </a:t>
            </a:r>
            <a:r>
              <a:rPr lang="en-US" sz="2800" dirty="0" err="1" smtClean="0"/>
              <a:t>quan</a:t>
            </a:r>
            <a:r>
              <a:rPr lang="en-US" sz="2800" dirty="0"/>
              <a:t> </a:t>
            </a:r>
            <a:r>
              <a:rPr lang="en-US" sz="2800" dirty="0" err="1" smtClean="0"/>
              <a:t>đến</a:t>
            </a:r>
            <a:r>
              <a:rPr lang="en-US" sz="2800" dirty="0" smtClean="0"/>
              <a:t> TIM</a:t>
            </a:r>
          </a:p>
          <a:p>
            <a:r>
              <a:rPr lang="en-US" sz="2800" dirty="0" err="1" smtClean="0">
                <a:solidFill>
                  <a:schemeClr val="accent3"/>
                </a:solidFill>
              </a:rPr>
              <a:t>Giảm</a:t>
            </a:r>
            <a:r>
              <a:rPr lang="en-US" sz="2800" dirty="0">
                <a:solidFill>
                  <a:schemeClr val="accent3"/>
                </a:solidFill>
              </a:rPr>
              <a:t> </a:t>
            </a:r>
            <a:r>
              <a:rPr lang="en-US" sz="2800" dirty="0" err="1" smtClean="0">
                <a:solidFill>
                  <a:schemeClr val="accent3"/>
                </a:solidFill>
              </a:rPr>
              <a:t>áp</a:t>
            </a:r>
            <a:r>
              <a:rPr lang="en-US" sz="2800" dirty="0">
                <a:solidFill>
                  <a:schemeClr val="accent3"/>
                </a:solidFill>
              </a:rPr>
              <a:t> </a:t>
            </a:r>
            <a:r>
              <a:rPr lang="en-US" sz="2800" dirty="0" err="1" smtClean="0">
                <a:solidFill>
                  <a:schemeClr val="accent3"/>
                </a:solidFill>
              </a:rPr>
              <a:t>lực</a:t>
            </a:r>
            <a:r>
              <a:rPr lang="en-US" sz="2800" dirty="0" smtClean="0">
                <a:solidFill>
                  <a:schemeClr val="accent3"/>
                </a:solidFill>
              </a:rPr>
              <a:t> </a:t>
            </a:r>
            <a:r>
              <a:rPr lang="en-US" sz="2800" dirty="0" err="1" smtClean="0">
                <a:solidFill>
                  <a:schemeClr val="accent3"/>
                </a:solidFill>
              </a:rPr>
              <a:t>keo</a:t>
            </a:r>
            <a:r>
              <a:rPr lang="en-US" sz="2800" dirty="0" smtClean="0">
                <a:solidFill>
                  <a:schemeClr val="accent3"/>
                </a:solidFill>
              </a:rPr>
              <a:t> </a:t>
            </a:r>
            <a:r>
              <a:rPr lang="en-US" sz="2800" dirty="0" err="1" smtClean="0">
                <a:solidFill>
                  <a:schemeClr val="accent3"/>
                </a:solidFill>
              </a:rPr>
              <a:t>mao</a:t>
            </a:r>
            <a:r>
              <a:rPr lang="en-US" sz="2800" dirty="0">
                <a:solidFill>
                  <a:schemeClr val="accent3"/>
                </a:solidFill>
              </a:rPr>
              <a:t> </a:t>
            </a:r>
            <a:r>
              <a:rPr lang="en-US" sz="2800" dirty="0" err="1" smtClean="0">
                <a:solidFill>
                  <a:schemeClr val="accent3"/>
                </a:solidFill>
              </a:rPr>
              <a:t>mạch</a:t>
            </a:r>
            <a:r>
              <a:rPr lang="en-US" sz="2800" dirty="0" smtClean="0">
                <a:solidFill>
                  <a:schemeClr val="accent3"/>
                </a:solidFill>
              </a:rPr>
              <a:t>.</a:t>
            </a:r>
          </a:p>
          <a:p>
            <a:pPr lvl="1"/>
            <a:r>
              <a:rPr lang="en-US" sz="2800" dirty="0" err="1" smtClean="0"/>
              <a:t>Giảm</a:t>
            </a:r>
            <a:r>
              <a:rPr lang="en-US" sz="2800" dirty="0"/>
              <a:t> albumin </a:t>
            </a:r>
            <a:r>
              <a:rPr lang="en-US" sz="2800" dirty="0" err="1" smtClean="0"/>
              <a:t>máu</a:t>
            </a:r>
            <a:endParaRPr lang="en-US" sz="2800" dirty="0" smtClean="0"/>
          </a:p>
          <a:p>
            <a:r>
              <a:rPr lang="en-US" sz="2800" dirty="0" err="1" smtClean="0">
                <a:solidFill>
                  <a:schemeClr val="accent3"/>
                </a:solidFill>
              </a:rPr>
              <a:t>Tăng</a:t>
            </a:r>
            <a:r>
              <a:rPr lang="en-US" sz="2800" dirty="0">
                <a:solidFill>
                  <a:schemeClr val="accent3"/>
                </a:solidFill>
              </a:rPr>
              <a:t> </a:t>
            </a:r>
            <a:r>
              <a:rPr lang="en-US" sz="2800" dirty="0" err="1" smtClean="0">
                <a:solidFill>
                  <a:schemeClr val="accent3"/>
                </a:solidFill>
              </a:rPr>
              <a:t>tính</a:t>
            </a:r>
            <a:r>
              <a:rPr lang="en-US" sz="2800" dirty="0">
                <a:solidFill>
                  <a:schemeClr val="accent3"/>
                </a:solidFill>
              </a:rPr>
              <a:t> </a:t>
            </a:r>
            <a:r>
              <a:rPr lang="en-US" sz="2800" dirty="0" err="1" smtClean="0">
                <a:solidFill>
                  <a:schemeClr val="accent3"/>
                </a:solidFill>
              </a:rPr>
              <a:t>thấm</a:t>
            </a:r>
            <a:r>
              <a:rPr lang="en-US" sz="2800" dirty="0">
                <a:solidFill>
                  <a:schemeClr val="accent3"/>
                </a:solidFill>
              </a:rPr>
              <a:t> </a:t>
            </a:r>
            <a:r>
              <a:rPr lang="en-US" sz="2800" dirty="0" err="1" smtClean="0">
                <a:solidFill>
                  <a:schemeClr val="accent3"/>
                </a:solidFill>
              </a:rPr>
              <a:t>màng</a:t>
            </a:r>
            <a:r>
              <a:rPr lang="en-US" sz="2800" dirty="0">
                <a:solidFill>
                  <a:schemeClr val="accent3"/>
                </a:solidFill>
              </a:rPr>
              <a:t> </a:t>
            </a:r>
            <a:r>
              <a:rPr lang="en-US" sz="2800" dirty="0" err="1" smtClean="0">
                <a:solidFill>
                  <a:schemeClr val="accent3"/>
                </a:solidFill>
              </a:rPr>
              <a:t>phế</a:t>
            </a:r>
            <a:r>
              <a:rPr lang="en-US" sz="2800" dirty="0" smtClean="0">
                <a:solidFill>
                  <a:schemeClr val="accent3"/>
                </a:solidFill>
              </a:rPr>
              <a:t> </a:t>
            </a:r>
            <a:r>
              <a:rPr lang="en-US" sz="2800" dirty="0" err="1" smtClean="0">
                <a:solidFill>
                  <a:schemeClr val="accent3"/>
                </a:solidFill>
              </a:rPr>
              <a:t>nang</a:t>
            </a:r>
            <a:r>
              <a:rPr lang="en-US" sz="2800" dirty="0" smtClean="0">
                <a:solidFill>
                  <a:schemeClr val="accent3"/>
                </a:solidFill>
              </a:rPr>
              <a:t>- </a:t>
            </a:r>
            <a:r>
              <a:rPr lang="en-US" sz="2800" dirty="0" err="1" smtClean="0">
                <a:solidFill>
                  <a:schemeClr val="accent3"/>
                </a:solidFill>
              </a:rPr>
              <a:t>mao</a:t>
            </a:r>
            <a:r>
              <a:rPr lang="en-US" sz="2800" dirty="0">
                <a:solidFill>
                  <a:schemeClr val="accent3"/>
                </a:solidFill>
              </a:rPr>
              <a:t> </a:t>
            </a:r>
            <a:r>
              <a:rPr lang="en-US" sz="2800" dirty="0" err="1" smtClean="0">
                <a:solidFill>
                  <a:schemeClr val="accent3"/>
                </a:solidFill>
              </a:rPr>
              <a:t>mạch</a:t>
            </a:r>
            <a:endParaRPr lang="en-US" sz="2800" dirty="0" smtClean="0">
              <a:solidFill>
                <a:schemeClr val="accent3"/>
              </a:solidFill>
            </a:endParaRPr>
          </a:p>
          <a:p>
            <a:pPr lvl="1"/>
            <a:r>
              <a:rPr lang="en-US" sz="2800" dirty="0" err="1" smtClean="0"/>
              <a:t>Bệnh</a:t>
            </a:r>
            <a:r>
              <a:rPr lang="en-US" sz="2800" dirty="0"/>
              <a:t> </a:t>
            </a:r>
            <a:r>
              <a:rPr lang="en-US" sz="2800" dirty="0" err="1" smtClean="0"/>
              <a:t>lý</a:t>
            </a:r>
            <a:r>
              <a:rPr lang="en-US" sz="2800" dirty="0"/>
              <a:t> </a:t>
            </a:r>
            <a:r>
              <a:rPr lang="en-US" sz="2800" dirty="0" err="1" smtClean="0"/>
              <a:t>phổi</a:t>
            </a:r>
            <a:r>
              <a:rPr lang="en-US" sz="2800" dirty="0" smtClean="0"/>
              <a:t> -ARDS</a:t>
            </a:r>
          </a:p>
          <a:p>
            <a:endParaRPr lang="en-US" dirty="0"/>
          </a:p>
        </p:txBody>
      </p:sp>
      <p:sp>
        <p:nvSpPr>
          <p:cNvPr id="4" name="Content Placeholder 3"/>
          <p:cNvSpPr>
            <a:spLocks noGrp="1"/>
          </p:cNvSpPr>
          <p:nvPr>
            <p:ph sz="half" idx="2"/>
          </p:nvPr>
        </p:nvSpPr>
        <p:spPr>
          <a:xfrm>
            <a:off x="7152503" y="1187279"/>
            <a:ext cx="4495800" cy="4462272"/>
          </a:xfrm>
        </p:spPr>
        <p:txBody>
          <a:bodyPr/>
          <a:lstStyle/>
          <a:p>
            <a:endParaRPr lang="en-US" dirty="0" smtClean="0"/>
          </a:p>
          <a:p>
            <a:endParaRPr lang="en-US" dirty="0"/>
          </a:p>
          <a:p>
            <a:endParaRPr lang="en-US" dirty="0" smtClean="0"/>
          </a:p>
          <a:p>
            <a:r>
              <a:rPr lang="en-US" sz="3200" dirty="0" smtClean="0">
                <a:solidFill>
                  <a:srgbClr val="FF0000"/>
                </a:solidFill>
              </a:rPr>
              <a:t>PHÙ </a:t>
            </a:r>
            <a:r>
              <a:rPr lang="en-US" sz="3200" dirty="0">
                <a:solidFill>
                  <a:srgbClr val="FF0000"/>
                </a:solidFill>
              </a:rPr>
              <a:t>PHỔI </a:t>
            </a:r>
            <a:r>
              <a:rPr lang="en-US" sz="3200" dirty="0" smtClean="0">
                <a:solidFill>
                  <a:srgbClr val="FF0000"/>
                </a:solidFill>
              </a:rPr>
              <a:t>DO TIM</a:t>
            </a:r>
          </a:p>
          <a:p>
            <a:r>
              <a:rPr lang="en-US" sz="3200" dirty="0">
                <a:solidFill>
                  <a:srgbClr val="FF0000"/>
                </a:solidFill>
              </a:rPr>
              <a:t>PHÙ PHỔI </a:t>
            </a:r>
            <a:r>
              <a:rPr lang="en-US" sz="3200" dirty="0" smtClean="0">
                <a:solidFill>
                  <a:srgbClr val="FF0000"/>
                </a:solidFill>
              </a:rPr>
              <a:t>KHÔNG DO TIM</a:t>
            </a:r>
            <a:endParaRPr lang="en-US" sz="3200" dirty="0">
              <a:solidFill>
                <a:srgbClr val="FF0000"/>
              </a:solidFill>
            </a:endParaRPr>
          </a:p>
        </p:txBody>
      </p:sp>
      <p:sp>
        <p:nvSpPr>
          <p:cNvPr id="5" name="Right Arrow 4"/>
          <p:cNvSpPr/>
          <p:nvPr/>
        </p:nvSpPr>
        <p:spPr>
          <a:xfrm>
            <a:off x="5758248" y="3180032"/>
            <a:ext cx="1328352" cy="29656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5186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txBox="1">
            <a:spLocks noChangeArrowheads="1"/>
          </p:cNvSpPr>
          <p:nvPr/>
        </p:nvSpPr>
        <p:spPr>
          <a:xfrm>
            <a:off x="574675" y="304800"/>
            <a:ext cx="8001000" cy="1216025"/>
          </a:xfrm>
          <a:prstGeom prst="rect">
            <a:avLst/>
          </a:prstGeom>
        </p:spPr>
        <p:txBody>
          <a:bodyPr/>
          <a:lstStyle>
            <a:lvl1pPr algn="l" defTabSz="914400" rtl="0" eaLnBrk="1" latinLnBrk="0" hangingPunct="1">
              <a:lnSpc>
                <a:spcPct val="90000"/>
              </a:lnSpc>
              <a:spcBef>
                <a:spcPct val="0"/>
              </a:spcBef>
              <a:buNone/>
              <a:defRPr sz="3400" kern="1200" cap="all" baseline="0">
                <a:solidFill>
                  <a:schemeClr val="accent1"/>
                </a:solidFill>
                <a:latin typeface="+mj-lt"/>
                <a:ea typeface="+mj-ea"/>
                <a:cs typeface="+mj-cs"/>
              </a:defRPr>
            </a:lvl1pPr>
          </a:lstStyle>
          <a:p>
            <a:r>
              <a:rPr lang="en-US" dirty="0" smtClean="0">
                <a:solidFill>
                  <a:schemeClr val="accent2"/>
                </a:solidFill>
              </a:rPr>
              <a:t> </a:t>
            </a:r>
            <a:r>
              <a:rPr lang="en-US" dirty="0" smtClean="0"/>
              <a:t>NGUYÊN NHÂN CỦA PHÙ PHỔI CẤP (</a:t>
            </a:r>
            <a:r>
              <a:rPr lang="en-US" dirty="0" err="1" smtClean="0"/>
              <a:t>theo</a:t>
            </a:r>
            <a:r>
              <a:rPr lang="en-US" dirty="0" smtClean="0"/>
              <a:t> </a:t>
            </a:r>
            <a:r>
              <a:rPr lang="en-US" dirty="0" err="1" smtClean="0"/>
              <a:t>cơ</a:t>
            </a:r>
            <a:r>
              <a:rPr lang="en-US" dirty="0" smtClean="0"/>
              <a:t> </a:t>
            </a:r>
            <a:r>
              <a:rPr lang="en-US" dirty="0" err="1" smtClean="0"/>
              <a:t>chế</a:t>
            </a:r>
            <a:r>
              <a:rPr lang="en-US" dirty="0" smtClean="0"/>
              <a:t> </a:t>
            </a:r>
            <a:r>
              <a:rPr lang="en-US" dirty="0" err="1" smtClean="0"/>
              <a:t>sinh</a:t>
            </a:r>
            <a:r>
              <a:rPr lang="en-US" dirty="0" smtClean="0"/>
              <a:t> </a:t>
            </a:r>
            <a:r>
              <a:rPr lang="en-US" dirty="0" err="1" smtClean="0"/>
              <a:t>lý</a:t>
            </a:r>
            <a:r>
              <a:rPr lang="en-US" dirty="0" smtClean="0"/>
              <a:t> </a:t>
            </a:r>
            <a:r>
              <a:rPr lang="en-US" dirty="0" err="1" smtClean="0"/>
              <a:t>bệnh</a:t>
            </a:r>
            <a:r>
              <a:rPr lang="en-US" dirty="0" smtClean="0"/>
              <a:t>)</a:t>
            </a:r>
          </a:p>
        </p:txBody>
      </p:sp>
      <p:sp>
        <p:nvSpPr>
          <p:cNvPr id="7" name="Rectangle 3"/>
          <p:cNvSpPr txBox="1">
            <a:spLocks noChangeArrowheads="1"/>
          </p:cNvSpPr>
          <p:nvPr/>
        </p:nvSpPr>
        <p:spPr>
          <a:xfrm>
            <a:off x="228600" y="1905000"/>
            <a:ext cx="6652846" cy="5105400"/>
          </a:xfrm>
          <a:prstGeom prst="rect">
            <a:avLst/>
          </a:prstGeom>
        </p:spPr>
        <p:txBody>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pPr>
              <a:lnSpc>
                <a:spcPct val="80000"/>
              </a:lnSpc>
              <a:buFont typeface="Wingdings" panose="05000000000000000000" pitchFamily="2" charset="2"/>
              <a:buNone/>
            </a:pPr>
            <a:r>
              <a:rPr lang="en-US" sz="2800" b="1" u="sng" dirty="0" smtClean="0">
                <a:latin typeface="+mj-lt"/>
              </a:rPr>
              <a:t>1. </a:t>
            </a:r>
            <a:r>
              <a:rPr lang="en-US" sz="2800" b="1" u="sng" dirty="0" err="1" smtClean="0">
                <a:latin typeface="+mj-lt"/>
              </a:rPr>
              <a:t>Thay</a:t>
            </a:r>
            <a:r>
              <a:rPr lang="en-US" sz="2800" b="1" u="sng" dirty="0" smtClean="0">
                <a:latin typeface="+mj-lt"/>
              </a:rPr>
              <a:t> </a:t>
            </a:r>
            <a:r>
              <a:rPr lang="en-US" sz="2800" b="1" u="sng" dirty="0" err="1" smtClean="0">
                <a:latin typeface="+mj-lt"/>
              </a:rPr>
              <a:t>đổi</a:t>
            </a:r>
            <a:r>
              <a:rPr lang="en-US" sz="2800" b="1" u="sng" dirty="0" smtClean="0">
                <a:latin typeface="+mj-lt"/>
              </a:rPr>
              <a:t> </a:t>
            </a:r>
            <a:r>
              <a:rPr lang="en-US" sz="2800" b="1" u="sng" dirty="0" err="1" smtClean="0">
                <a:latin typeface="+mj-lt"/>
              </a:rPr>
              <a:t>tính</a:t>
            </a:r>
            <a:r>
              <a:rPr lang="en-US" sz="2800" b="1" u="sng" dirty="0" smtClean="0">
                <a:latin typeface="+mj-lt"/>
              </a:rPr>
              <a:t> </a:t>
            </a:r>
            <a:r>
              <a:rPr lang="en-US" sz="2800" b="1" u="sng" dirty="0" err="1" smtClean="0">
                <a:latin typeface="+mj-lt"/>
              </a:rPr>
              <a:t>thấm</a:t>
            </a:r>
            <a:r>
              <a:rPr lang="en-US" sz="2800" b="1" u="sng" dirty="0" smtClean="0">
                <a:latin typeface="+mj-lt"/>
              </a:rPr>
              <a:t> </a:t>
            </a:r>
            <a:r>
              <a:rPr lang="en-US" sz="2800" b="1" u="sng" dirty="0" err="1" smtClean="0">
                <a:latin typeface="+mj-lt"/>
              </a:rPr>
              <a:t>mao</a:t>
            </a:r>
            <a:r>
              <a:rPr lang="en-US" sz="2800" b="1" u="sng" dirty="0" smtClean="0">
                <a:latin typeface="+mj-lt"/>
              </a:rPr>
              <a:t> </a:t>
            </a:r>
            <a:r>
              <a:rPr lang="en-US" sz="2800" b="1" u="sng" dirty="0" err="1" smtClean="0">
                <a:latin typeface="+mj-lt"/>
              </a:rPr>
              <a:t>mạch</a:t>
            </a:r>
            <a:endParaRPr lang="en-US" sz="2800" b="1" u="sng" dirty="0" smtClean="0">
              <a:solidFill>
                <a:schemeClr val="accent3"/>
              </a:solidFill>
              <a:latin typeface="+mj-lt"/>
            </a:endParaRPr>
          </a:p>
          <a:p>
            <a:pPr marL="365760" lvl="1" indent="0">
              <a:lnSpc>
                <a:spcPct val="80000"/>
              </a:lnSpc>
              <a:buNone/>
            </a:pPr>
            <a:r>
              <a:rPr lang="en-US" sz="2800" dirty="0" err="1" smtClean="0">
                <a:solidFill>
                  <a:schemeClr val="folHlink"/>
                </a:solidFill>
                <a:latin typeface="+mj-lt"/>
              </a:rPr>
              <a:t>Nhiễm</a:t>
            </a:r>
            <a:r>
              <a:rPr lang="en-US" sz="2800" dirty="0" smtClean="0">
                <a:solidFill>
                  <a:schemeClr val="folHlink"/>
                </a:solidFill>
                <a:latin typeface="+mj-lt"/>
              </a:rPr>
              <a:t> </a:t>
            </a:r>
            <a:r>
              <a:rPr lang="en-US" sz="2800" dirty="0" err="1" smtClean="0">
                <a:solidFill>
                  <a:schemeClr val="folHlink"/>
                </a:solidFill>
                <a:latin typeface="+mj-lt"/>
              </a:rPr>
              <a:t>trùng</a:t>
            </a:r>
            <a:r>
              <a:rPr lang="en-US" sz="2800" dirty="0" smtClean="0">
                <a:solidFill>
                  <a:schemeClr val="folHlink"/>
                </a:solidFill>
                <a:latin typeface="+mj-lt"/>
              </a:rPr>
              <a:t> </a:t>
            </a:r>
            <a:r>
              <a:rPr lang="en-US" sz="2800" dirty="0" err="1" smtClean="0">
                <a:solidFill>
                  <a:schemeClr val="folHlink"/>
                </a:solidFill>
                <a:latin typeface="+mj-lt"/>
              </a:rPr>
              <a:t>phổi</a:t>
            </a:r>
            <a:r>
              <a:rPr lang="en-US" sz="2800" dirty="0" smtClean="0">
                <a:solidFill>
                  <a:schemeClr val="folHlink"/>
                </a:solidFill>
                <a:latin typeface="+mj-lt"/>
              </a:rPr>
              <a:t> (</a:t>
            </a:r>
            <a:r>
              <a:rPr lang="en-US" sz="2800" dirty="0" err="1" smtClean="0">
                <a:solidFill>
                  <a:schemeClr val="folHlink"/>
                </a:solidFill>
                <a:latin typeface="+mj-lt"/>
              </a:rPr>
              <a:t>siêu</a:t>
            </a:r>
            <a:r>
              <a:rPr lang="en-US" sz="2800" dirty="0" smtClean="0">
                <a:solidFill>
                  <a:schemeClr val="folHlink"/>
                </a:solidFill>
                <a:latin typeface="+mj-lt"/>
              </a:rPr>
              <a:t> vi </a:t>
            </a:r>
            <a:r>
              <a:rPr lang="en-US" sz="2800" dirty="0" err="1" smtClean="0">
                <a:solidFill>
                  <a:schemeClr val="folHlink"/>
                </a:solidFill>
                <a:latin typeface="+mj-lt"/>
              </a:rPr>
              <a:t>hoặc</a:t>
            </a:r>
            <a:r>
              <a:rPr lang="en-US" sz="2800" dirty="0" smtClean="0">
                <a:solidFill>
                  <a:schemeClr val="folHlink"/>
                </a:solidFill>
                <a:latin typeface="+mj-lt"/>
              </a:rPr>
              <a:t> vi </a:t>
            </a:r>
            <a:r>
              <a:rPr lang="en-US" sz="2800" dirty="0" err="1" smtClean="0">
                <a:solidFill>
                  <a:schemeClr val="folHlink"/>
                </a:solidFill>
                <a:latin typeface="+mj-lt"/>
              </a:rPr>
              <a:t>trùng</a:t>
            </a:r>
            <a:r>
              <a:rPr lang="en-US" sz="2800" dirty="0" smtClean="0">
                <a:solidFill>
                  <a:schemeClr val="folHlink"/>
                </a:solidFill>
                <a:latin typeface="+mj-lt"/>
              </a:rPr>
              <a:t>)</a:t>
            </a:r>
          </a:p>
          <a:p>
            <a:pPr marL="365760" lvl="1" indent="0">
              <a:lnSpc>
                <a:spcPct val="80000"/>
              </a:lnSpc>
              <a:buNone/>
            </a:pPr>
            <a:r>
              <a:rPr lang="en-US" sz="2800" dirty="0" err="1" smtClean="0">
                <a:solidFill>
                  <a:schemeClr val="folHlink"/>
                </a:solidFill>
                <a:latin typeface="+mj-lt"/>
              </a:rPr>
              <a:t>Hít</a:t>
            </a:r>
            <a:r>
              <a:rPr lang="en-US" sz="2800" dirty="0" smtClean="0">
                <a:solidFill>
                  <a:schemeClr val="folHlink"/>
                </a:solidFill>
                <a:latin typeface="+mj-lt"/>
              </a:rPr>
              <a:t> </a:t>
            </a:r>
            <a:r>
              <a:rPr lang="en-US" sz="2800" dirty="0" err="1" smtClean="0">
                <a:solidFill>
                  <a:schemeClr val="folHlink"/>
                </a:solidFill>
                <a:latin typeface="+mj-lt"/>
              </a:rPr>
              <a:t>độc</a:t>
            </a:r>
            <a:r>
              <a:rPr lang="en-US" sz="2800" dirty="0" smtClean="0">
                <a:solidFill>
                  <a:schemeClr val="folHlink"/>
                </a:solidFill>
                <a:latin typeface="+mj-lt"/>
              </a:rPr>
              <a:t> </a:t>
            </a:r>
            <a:r>
              <a:rPr lang="en-US" sz="2800" dirty="0" err="1" smtClean="0">
                <a:solidFill>
                  <a:schemeClr val="folHlink"/>
                </a:solidFill>
                <a:latin typeface="+mj-lt"/>
              </a:rPr>
              <a:t>chất</a:t>
            </a:r>
            <a:endParaRPr lang="en-US" sz="2800" dirty="0" smtClean="0">
              <a:solidFill>
                <a:schemeClr val="folHlink"/>
              </a:solidFill>
              <a:latin typeface="+mj-lt"/>
            </a:endParaRPr>
          </a:p>
          <a:p>
            <a:pPr marL="365760" lvl="1" indent="0">
              <a:lnSpc>
                <a:spcPct val="80000"/>
              </a:lnSpc>
              <a:buNone/>
            </a:pPr>
            <a:r>
              <a:rPr lang="en-US" sz="2800" dirty="0" err="1" smtClean="0">
                <a:solidFill>
                  <a:schemeClr val="folHlink"/>
                </a:solidFill>
                <a:latin typeface="+mj-lt"/>
              </a:rPr>
              <a:t>Độc</a:t>
            </a:r>
            <a:r>
              <a:rPr lang="en-US" sz="2800" dirty="0" smtClean="0">
                <a:solidFill>
                  <a:schemeClr val="folHlink"/>
                </a:solidFill>
                <a:latin typeface="+mj-lt"/>
              </a:rPr>
              <a:t> </a:t>
            </a:r>
            <a:r>
              <a:rPr lang="en-US" sz="2800" dirty="0" err="1" smtClean="0">
                <a:solidFill>
                  <a:schemeClr val="folHlink"/>
                </a:solidFill>
                <a:latin typeface="+mj-lt"/>
              </a:rPr>
              <a:t>chất</a:t>
            </a:r>
            <a:r>
              <a:rPr lang="en-US" sz="2800" dirty="0" smtClean="0">
                <a:solidFill>
                  <a:schemeClr val="folHlink"/>
                </a:solidFill>
                <a:latin typeface="+mj-lt"/>
              </a:rPr>
              <a:t> </a:t>
            </a:r>
            <a:r>
              <a:rPr lang="en-US" sz="2800" dirty="0" err="1" smtClean="0">
                <a:solidFill>
                  <a:schemeClr val="folHlink"/>
                </a:solidFill>
                <a:latin typeface="+mj-lt"/>
              </a:rPr>
              <a:t>lưu</a:t>
            </a:r>
            <a:r>
              <a:rPr lang="en-US" sz="2800" dirty="0" smtClean="0">
                <a:solidFill>
                  <a:schemeClr val="folHlink"/>
                </a:solidFill>
                <a:latin typeface="+mj-lt"/>
              </a:rPr>
              <a:t> </a:t>
            </a:r>
            <a:r>
              <a:rPr lang="en-US" sz="2800" dirty="0" err="1" smtClean="0">
                <a:solidFill>
                  <a:schemeClr val="folHlink"/>
                </a:solidFill>
                <a:latin typeface="+mj-lt"/>
              </a:rPr>
              <a:t>hành</a:t>
            </a:r>
            <a:endParaRPr lang="en-US" sz="2800" dirty="0" smtClean="0">
              <a:solidFill>
                <a:schemeClr val="folHlink"/>
              </a:solidFill>
              <a:latin typeface="+mj-lt"/>
            </a:endParaRPr>
          </a:p>
          <a:p>
            <a:pPr marL="365760" lvl="1" indent="0">
              <a:lnSpc>
                <a:spcPct val="80000"/>
              </a:lnSpc>
              <a:buNone/>
            </a:pPr>
            <a:r>
              <a:rPr lang="en-US" sz="2800" dirty="0" err="1" smtClean="0">
                <a:solidFill>
                  <a:schemeClr val="folHlink"/>
                </a:solidFill>
                <a:latin typeface="+mj-lt"/>
              </a:rPr>
              <a:t>Chất</a:t>
            </a:r>
            <a:r>
              <a:rPr lang="en-US" sz="2800" dirty="0" smtClean="0">
                <a:solidFill>
                  <a:schemeClr val="folHlink"/>
                </a:solidFill>
                <a:latin typeface="+mj-lt"/>
              </a:rPr>
              <a:t> </a:t>
            </a:r>
            <a:r>
              <a:rPr lang="en-US" sz="2800" dirty="0" err="1" smtClean="0">
                <a:solidFill>
                  <a:schemeClr val="folHlink"/>
                </a:solidFill>
                <a:latin typeface="+mj-lt"/>
              </a:rPr>
              <a:t>vận</a:t>
            </a:r>
            <a:r>
              <a:rPr lang="en-US" sz="2800" dirty="0" smtClean="0">
                <a:solidFill>
                  <a:schemeClr val="folHlink"/>
                </a:solidFill>
                <a:latin typeface="+mj-lt"/>
              </a:rPr>
              <a:t> </a:t>
            </a:r>
            <a:r>
              <a:rPr lang="en-US" sz="2800" dirty="0" err="1" smtClean="0">
                <a:solidFill>
                  <a:schemeClr val="folHlink"/>
                </a:solidFill>
                <a:latin typeface="+mj-lt"/>
              </a:rPr>
              <a:t>mạch</a:t>
            </a:r>
            <a:r>
              <a:rPr lang="en-US" sz="2800" dirty="0" smtClean="0">
                <a:solidFill>
                  <a:schemeClr val="folHlink"/>
                </a:solidFill>
                <a:latin typeface="+mj-lt"/>
              </a:rPr>
              <a:t> (histamine, </a:t>
            </a:r>
            <a:r>
              <a:rPr lang="en-US" sz="2800" dirty="0" err="1" smtClean="0">
                <a:solidFill>
                  <a:schemeClr val="folHlink"/>
                </a:solidFill>
                <a:latin typeface="+mj-lt"/>
              </a:rPr>
              <a:t>kinins</a:t>
            </a:r>
            <a:r>
              <a:rPr lang="en-US" sz="2800" dirty="0" smtClean="0">
                <a:solidFill>
                  <a:schemeClr val="folHlink"/>
                </a:solidFill>
                <a:latin typeface="+mj-lt"/>
              </a:rPr>
              <a:t>)</a:t>
            </a:r>
          </a:p>
          <a:p>
            <a:pPr marL="365760" lvl="1" indent="0">
              <a:lnSpc>
                <a:spcPct val="80000"/>
              </a:lnSpc>
              <a:buNone/>
            </a:pPr>
            <a:r>
              <a:rPr lang="en-US" sz="2800" dirty="0" err="1" smtClean="0">
                <a:solidFill>
                  <a:schemeClr val="folHlink"/>
                </a:solidFill>
                <a:latin typeface="+mj-lt"/>
              </a:rPr>
              <a:t>Đông</a:t>
            </a:r>
            <a:r>
              <a:rPr lang="en-US" sz="2800" dirty="0" smtClean="0">
                <a:solidFill>
                  <a:schemeClr val="folHlink"/>
                </a:solidFill>
                <a:latin typeface="+mj-lt"/>
              </a:rPr>
              <a:t> </a:t>
            </a:r>
            <a:r>
              <a:rPr lang="en-US" sz="2800" dirty="0" err="1" smtClean="0">
                <a:solidFill>
                  <a:schemeClr val="folHlink"/>
                </a:solidFill>
                <a:latin typeface="+mj-lt"/>
              </a:rPr>
              <a:t>máu</a:t>
            </a:r>
            <a:r>
              <a:rPr lang="en-US" sz="2800" dirty="0" smtClean="0">
                <a:solidFill>
                  <a:schemeClr val="folHlink"/>
                </a:solidFill>
                <a:latin typeface="+mj-lt"/>
              </a:rPr>
              <a:t> </a:t>
            </a:r>
            <a:r>
              <a:rPr lang="en-US" sz="2800" dirty="0" err="1" smtClean="0">
                <a:solidFill>
                  <a:schemeClr val="folHlink"/>
                </a:solidFill>
                <a:latin typeface="+mj-lt"/>
              </a:rPr>
              <a:t>nội</a:t>
            </a:r>
            <a:r>
              <a:rPr lang="en-US" sz="2800" dirty="0" smtClean="0">
                <a:solidFill>
                  <a:schemeClr val="folHlink"/>
                </a:solidFill>
                <a:latin typeface="+mj-lt"/>
              </a:rPr>
              <a:t> </a:t>
            </a:r>
            <a:r>
              <a:rPr lang="en-US" sz="2800" dirty="0" err="1" smtClean="0">
                <a:solidFill>
                  <a:schemeClr val="folHlink"/>
                </a:solidFill>
                <a:latin typeface="+mj-lt"/>
              </a:rPr>
              <a:t>mạch</a:t>
            </a:r>
            <a:r>
              <a:rPr lang="en-US" sz="2800" dirty="0" smtClean="0">
                <a:solidFill>
                  <a:schemeClr val="folHlink"/>
                </a:solidFill>
                <a:latin typeface="+mj-lt"/>
              </a:rPr>
              <a:t> </a:t>
            </a:r>
            <a:r>
              <a:rPr lang="en-US" sz="2800" dirty="0" err="1" smtClean="0">
                <a:solidFill>
                  <a:schemeClr val="folHlink"/>
                </a:solidFill>
                <a:latin typeface="+mj-lt"/>
              </a:rPr>
              <a:t>rải</a:t>
            </a:r>
            <a:r>
              <a:rPr lang="en-US" sz="2800" dirty="0" smtClean="0">
                <a:solidFill>
                  <a:schemeClr val="folHlink"/>
                </a:solidFill>
                <a:latin typeface="+mj-lt"/>
              </a:rPr>
              <a:t> </a:t>
            </a:r>
            <a:r>
              <a:rPr lang="en-US" sz="2800" dirty="0" err="1" smtClean="0">
                <a:solidFill>
                  <a:schemeClr val="folHlink"/>
                </a:solidFill>
                <a:latin typeface="+mj-lt"/>
              </a:rPr>
              <a:t>rác</a:t>
            </a:r>
            <a:endParaRPr lang="en-US" sz="2800" dirty="0" smtClean="0">
              <a:solidFill>
                <a:schemeClr val="folHlink"/>
              </a:solidFill>
              <a:latin typeface="+mj-lt"/>
            </a:endParaRPr>
          </a:p>
          <a:p>
            <a:pPr marL="365760" lvl="1" indent="0">
              <a:lnSpc>
                <a:spcPct val="80000"/>
              </a:lnSpc>
              <a:buNone/>
            </a:pPr>
            <a:r>
              <a:rPr lang="en-US" sz="2800" dirty="0" err="1" smtClean="0">
                <a:solidFill>
                  <a:schemeClr val="folHlink"/>
                </a:solidFill>
                <a:latin typeface="+mj-lt"/>
              </a:rPr>
              <a:t>Phản</a:t>
            </a:r>
            <a:r>
              <a:rPr lang="en-US" sz="2800" dirty="0" smtClean="0">
                <a:solidFill>
                  <a:schemeClr val="folHlink"/>
                </a:solidFill>
                <a:latin typeface="+mj-lt"/>
              </a:rPr>
              <a:t> </a:t>
            </a:r>
            <a:r>
              <a:rPr lang="en-US" sz="2800" dirty="0" err="1" smtClean="0">
                <a:solidFill>
                  <a:schemeClr val="folHlink"/>
                </a:solidFill>
                <a:latin typeface="+mj-lt"/>
              </a:rPr>
              <a:t>ứng</a:t>
            </a:r>
            <a:r>
              <a:rPr lang="en-US" sz="2800" dirty="0" smtClean="0">
                <a:solidFill>
                  <a:schemeClr val="folHlink"/>
                </a:solidFill>
                <a:latin typeface="+mj-lt"/>
              </a:rPr>
              <a:t> </a:t>
            </a:r>
            <a:r>
              <a:rPr lang="en-US" sz="2800" dirty="0" err="1" smtClean="0">
                <a:solidFill>
                  <a:schemeClr val="folHlink"/>
                </a:solidFill>
                <a:latin typeface="+mj-lt"/>
              </a:rPr>
              <a:t>miễn</a:t>
            </a:r>
            <a:r>
              <a:rPr lang="en-US" sz="2800" dirty="0" smtClean="0">
                <a:solidFill>
                  <a:schemeClr val="folHlink"/>
                </a:solidFill>
                <a:latin typeface="+mj-lt"/>
              </a:rPr>
              <a:t> </a:t>
            </a:r>
            <a:r>
              <a:rPr lang="en-US" sz="2800" dirty="0" err="1" smtClean="0">
                <a:solidFill>
                  <a:schemeClr val="folHlink"/>
                </a:solidFill>
                <a:latin typeface="+mj-lt"/>
              </a:rPr>
              <a:t>dịch</a:t>
            </a:r>
            <a:endParaRPr lang="en-US" sz="2800" dirty="0" smtClean="0">
              <a:solidFill>
                <a:schemeClr val="folHlink"/>
              </a:solidFill>
              <a:latin typeface="+mj-lt"/>
            </a:endParaRPr>
          </a:p>
          <a:p>
            <a:pPr marL="365760" lvl="1" indent="0">
              <a:lnSpc>
                <a:spcPct val="80000"/>
              </a:lnSpc>
              <a:buNone/>
            </a:pPr>
            <a:r>
              <a:rPr lang="en-US" sz="2800" dirty="0" err="1" smtClean="0">
                <a:solidFill>
                  <a:schemeClr val="folHlink"/>
                </a:solidFill>
                <a:latin typeface="+mj-lt"/>
              </a:rPr>
              <a:t>Viêm</a:t>
            </a:r>
            <a:r>
              <a:rPr lang="en-US" sz="2800" dirty="0" smtClean="0">
                <a:solidFill>
                  <a:schemeClr val="folHlink"/>
                </a:solidFill>
                <a:latin typeface="+mj-lt"/>
              </a:rPr>
              <a:t> </a:t>
            </a:r>
            <a:r>
              <a:rPr lang="en-US" sz="2800" dirty="0" err="1" smtClean="0">
                <a:solidFill>
                  <a:schemeClr val="folHlink"/>
                </a:solidFill>
                <a:latin typeface="+mj-lt"/>
              </a:rPr>
              <a:t>phổi</a:t>
            </a:r>
            <a:r>
              <a:rPr lang="en-US" sz="2800" dirty="0" smtClean="0">
                <a:solidFill>
                  <a:schemeClr val="folHlink"/>
                </a:solidFill>
                <a:latin typeface="+mj-lt"/>
              </a:rPr>
              <a:t> do </a:t>
            </a:r>
            <a:r>
              <a:rPr lang="en-US" sz="2800" dirty="0" err="1" smtClean="0">
                <a:solidFill>
                  <a:schemeClr val="folHlink"/>
                </a:solidFill>
                <a:latin typeface="+mj-lt"/>
              </a:rPr>
              <a:t>xạ</a:t>
            </a:r>
            <a:r>
              <a:rPr lang="en-US" sz="2800" dirty="0" smtClean="0">
                <a:solidFill>
                  <a:schemeClr val="folHlink"/>
                </a:solidFill>
                <a:latin typeface="+mj-lt"/>
              </a:rPr>
              <a:t> </a:t>
            </a:r>
            <a:r>
              <a:rPr lang="en-US" sz="2800" dirty="0" err="1" smtClean="0">
                <a:solidFill>
                  <a:schemeClr val="folHlink"/>
                </a:solidFill>
                <a:latin typeface="+mj-lt"/>
              </a:rPr>
              <a:t>trị</a:t>
            </a:r>
            <a:endParaRPr lang="en-US" sz="2800" dirty="0" smtClean="0">
              <a:solidFill>
                <a:schemeClr val="folHlink"/>
              </a:solidFill>
              <a:latin typeface="+mj-lt"/>
            </a:endParaRPr>
          </a:p>
          <a:p>
            <a:pPr marL="365760" lvl="1" indent="0">
              <a:lnSpc>
                <a:spcPct val="80000"/>
              </a:lnSpc>
              <a:buNone/>
            </a:pPr>
            <a:r>
              <a:rPr lang="en-US" sz="2800" dirty="0" err="1" smtClean="0">
                <a:solidFill>
                  <a:schemeClr val="folHlink"/>
                </a:solidFill>
                <a:latin typeface="+mj-lt"/>
              </a:rPr>
              <a:t>Tăng</a:t>
            </a:r>
            <a:r>
              <a:rPr lang="en-US" sz="2800" dirty="0" smtClean="0">
                <a:solidFill>
                  <a:schemeClr val="folHlink"/>
                </a:solidFill>
                <a:latin typeface="+mj-lt"/>
              </a:rPr>
              <a:t> </a:t>
            </a:r>
            <a:r>
              <a:rPr lang="en-US" sz="2800" dirty="0" err="1" smtClean="0">
                <a:solidFill>
                  <a:schemeClr val="folHlink"/>
                </a:solidFill>
                <a:latin typeface="+mj-lt"/>
              </a:rPr>
              <a:t>urê</a:t>
            </a:r>
            <a:r>
              <a:rPr lang="en-US" sz="2800" dirty="0" smtClean="0">
                <a:solidFill>
                  <a:schemeClr val="folHlink"/>
                </a:solidFill>
                <a:latin typeface="+mj-lt"/>
              </a:rPr>
              <a:t> </a:t>
            </a:r>
            <a:r>
              <a:rPr lang="en-US" sz="2800" dirty="0" err="1" smtClean="0">
                <a:solidFill>
                  <a:schemeClr val="folHlink"/>
                </a:solidFill>
                <a:latin typeface="+mj-lt"/>
              </a:rPr>
              <a:t>huyết</a:t>
            </a:r>
            <a:endParaRPr lang="en-US" sz="2800" dirty="0" smtClean="0">
              <a:solidFill>
                <a:schemeClr val="folHlink"/>
              </a:solidFill>
              <a:latin typeface="+mj-lt"/>
            </a:endParaRPr>
          </a:p>
          <a:p>
            <a:pPr lvl="1">
              <a:lnSpc>
                <a:spcPct val="80000"/>
              </a:lnSpc>
              <a:buFont typeface="Wingdings" panose="05000000000000000000" pitchFamily="2" charset="2"/>
              <a:buNone/>
            </a:pPr>
            <a:endParaRPr lang="en-US" sz="2800" dirty="0" smtClean="0">
              <a:solidFill>
                <a:schemeClr val="folHlink"/>
              </a:solidFill>
              <a:latin typeface="+mj-lt"/>
            </a:endParaRPr>
          </a:p>
        </p:txBody>
      </p:sp>
      <p:sp>
        <p:nvSpPr>
          <p:cNvPr id="11" name="Rectangle 3"/>
          <p:cNvSpPr txBox="1">
            <a:spLocks noGrp="1" noChangeArrowheads="1"/>
          </p:cNvSpPr>
          <p:nvPr>
            <p:ph sz="half" idx="2"/>
          </p:nvPr>
        </p:nvSpPr>
        <p:spPr>
          <a:xfrm>
            <a:off x="7203830" y="2395728"/>
            <a:ext cx="4495800" cy="4462272"/>
          </a:xfrm>
          <a:prstGeom prst="rect">
            <a:avLst/>
          </a:prstGeom>
        </p:spPr>
        <p:txBody>
          <a:bodyPr>
            <a:normAutofit/>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pPr marL="365760" lvl="1" indent="0">
              <a:buNone/>
            </a:pPr>
            <a:r>
              <a:rPr lang="en-US" sz="2400" dirty="0" err="1" smtClean="0">
                <a:solidFill>
                  <a:schemeClr val="folHlink"/>
                </a:solidFill>
                <a:latin typeface="+mj-lt"/>
              </a:rPr>
              <a:t>Chết</a:t>
            </a:r>
            <a:r>
              <a:rPr lang="en-US" sz="2400" dirty="0" smtClean="0">
                <a:solidFill>
                  <a:schemeClr val="folHlink"/>
                </a:solidFill>
                <a:latin typeface="+mj-lt"/>
              </a:rPr>
              <a:t> </a:t>
            </a:r>
            <a:r>
              <a:rPr lang="en-US" sz="2400" dirty="0" err="1" smtClean="0">
                <a:solidFill>
                  <a:schemeClr val="folHlink"/>
                </a:solidFill>
                <a:latin typeface="+mj-lt"/>
              </a:rPr>
              <a:t>đuối</a:t>
            </a:r>
            <a:endParaRPr lang="en-US" sz="2400" dirty="0" smtClean="0">
              <a:solidFill>
                <a:schemeClr val="folHlink"/>
              </a:solidFill>
              <a:latin typeface="+mj-lt"/>
            </a:endParaRPr>
          </a:p>
          <a:p>
            <a:pPr marL="365760" lvl="1" indent="0">
              <a:buNone/>
            </a:pPr>
            <a:r>
              <a:rPr lang="en-US" sz="2400" dirty="0" err="1" smtClean="0">
                <a:solidFill>
                  <a:schemeClr val="folHlink"/>
                </a:solidFill>
                <a:latin typeface="+mj-lt"/>
              </a:rPr>
              <a:t>Viêm</a:t>
            </a:r>
            <a:r>
              <a:rPr lang="en-US" sz="2400" dirty="0" smtClean="0">
                <a:solidFill>
                  <a:schemeClr val="folHlink"/>
                </a:solidFill>
                <a:latin typeface="+mj-lt"/>
              </a:rPr>
              <a:t> </a:t>
            </a:r>
            <a:r>
              <a:rPr lang="en-US" sz="2400" dirty="0" err="1" smtClean="0">
                <a:solidFill>
                  <a:schemeClr val="folHlink"/>
                </a:solidFill>
                <a:latin typeface="+mj-lt"/>
              </a:rPr>
              <a:t>phổi</a:t>
            </a:r>
            <a:r>
              <a:rPr lang="en-US" sz="2400" dirty="0" smtClean="0">
                <a:solidFill>
                  <a:schemeClr val="folHlink"/>
                </a:solidFill>
                <a:latin typeface="+mj-lt"/>
              </a:rPr>
              <a:t> </a:t>
            </a:r>
            <a:r>
              <a:rPr lang="en-US" sz="2400" dirty="0" err="1" smtClean="0">
                <a:solidFill>
                  <a:schemeClr val="folHlink"/>
                </a:solidFill>
                <a:latin typeface="+mj-lt"/>
              </a:rPr>
              <a:t>hít</a:t>
            </a:r>
            <a:endParaRPr lang="en-US" sz="2400" dirty="0" smtClean="0">
              <a:solidFill>
                <a:schemeClr val="folHlink"/>
              </a:solidFill>
              <a:latin typeface="+mj-lt"/>
            </a:endParaRPr>
          </a:p>
          <a:p>
            <a:pPr marL="365760" lvl="1" indent="0">
              <a:buNone/>
            </a:pPr>
            <a:r>
              <a:rPr lang="en-US" sz="2400" dirty="0" err="1" smtClean="0">
                <a:solidFill>
                  <a:schemeClr val="folHlink"/>
                </a:solidFill>
                <a:latin typeface="+mj-lt"/>
              </a:rPr>
              <a:t>Hội</a:t>
            </a:r>
            <a:r>
              <a:rPr lang="en-US" sz="2400" dirty="0" smtClean="0">
                <a:solidFill>
                  <a:schemeClr val="folHlink"/>
                </a:solidFill>
                <a:latin typeface="+mj-lt"/>
              </a:rPr>
              <a:t> </a:t>
            </a:r>
            <a:r>
              <a:rPr lang="en-US" sz="2400" dirty="0" err="1" smtClean="0">
                <a:solidFill>
                  <a:schemeClr val="folHlink"/>
                </a:solidFill>
                <a:latin typeface="+mj-lt"/>
              </a:rPr>
              <a:t>chứng</a:t>
            </a:r>
            <a:r>
              <a:rPr lang="en-US" sz="2400" dirty="0" smtClean="0">
                <a:solidFill>
                  <a:schemeClr val="folHlink"/>
                </a:solidFill>
                <a:latin typeface="+mj-lt"/>
              </a:rPr>
              <a:t> </a:t>
            </a:r>
            <a:r>
              <a:rPr lang="en-US" sz="2400" dirty="0" err="1" smtClean="0">
                <a:solidFill>
                  <a:schemeClr val="folHlink"/>
                </a:solidFill>
                <a:latin typeface="+mj-lt"/>
              </a:rPr>
              <a:t>suy</a:t>
            </a:r>
            <a:r>
              <a:rPr lang="en-US" sz="2400" dirty="0" smtClean="0">
                <a:solidFill>
                  <a:schemeClr val="folHlink"/>
                </a:solidFill>
                <a:latin typeface="+mj-lt"/>
              </a:rPr>
              <a:t> </a:t>
            </a:r>
            <a:r>
              <a:rPr lang="en-US" sz="2400" dirty="0" err="1" smtClean="0">
                <a:solidFill>
                  <a:schemeClr val="folHlink"/>
                </a:solidFill>
                <a:latin typeface="+mj-lt"/>
              </a:rPr>
              <a:t>hô</a:t>
            </a:r>
            <a:r>
              <a:rPr lang="en-US" sz="2400" dirty="0" smtClean="0">
                <a:solidFill>
                  <a:schemeClr val="folHlink"/>
                </a:solidFill>
                <a:latin typeface="+mj-lt"/>
              </a:rPr>
              <a:t> </a:t>
            </a:r>
            <a:r>
              <a:rPr lang="en-US" sz="2400" dirty="0" err="1" smtClean="0">
                <a:solidFill>
                  <a:schemeClr val="folHlink"/>
                </a:solidFill>
                <a:latin typeface="+mj-lt"/>
              </a:rPr>
              <a:t>hấp</a:t>
            </a:r>
            <a:r>
              <a:rPr lang="en-US" sz="2400" dirty="0" smtClean="0">
                <a:solidFill>
                  <a:schemeClr val="folHlink"/>
                </a:solidFill>
                <a:latin typeface="+mj-lt"/>
              </a:rPr>
              <a:t> </a:t>
            </a:r>
            <a:r>
              <a:rPr lang="en-US" sz="2400" dirty="0" err="1" smtClean="0">
                <a:solidFill>
                  <a:schemeClr val="folHlink"/>
                </a:solidFill>
                <a:latin typeface="+mj-lt"/>
              </a:rPr>
              <a:t>người</a:t>
            </a:r>
            <a:r>
              <a:rPr lang="en-US" sz="2400" dirty="0" smtClean="0">
                <a:solidFill>
                  <a:schemeClr val="folHlink"/>
                </a:solidFill>
                <a:latin typeface="+mj-lt"/>
              </a:rPr>
              <a:t> </a:t>
            </a:r>
            <a:r>
              <a:rPr lang="en-US" sz="2400" dirty="0" err="1" smtClean="0">
                <a:solidFill>
                  <a:schemeClr val="folHlink"/>
                </a:solidFill>
                <a:latin typeface="+mj-lt"/>
              </a:rPr>
              <a:t>lớn</a:t>
            </a:r>
            <a:endParaRPr lang="en-US" sz="2400" dirty="0" smtClean="0">
              <a:solidFill>
                <a:schemeClr val="folHlink"/>
              </a:solidFill>
              <a:latin typeface="+mj-lt"/>
            </a:endParaRPr>
          </a:p>
        </p:txBody>
      </p:sp>
    </p:spTree>
    <p:extLst>
      <p:ext uri="{BB962C8B-B14F-4D97-AF65-F5344CB8AC3E}">
        <p14:creationId xmlns:p14="http://schemas.microsoft.com/office/powerpoint/2010/main" val="1119138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a:xfrm>
            <a:off x="355723" y="463062"/>
            <a:ext cx="8120062" cy="4724400"/>
          </a:xfrm>
          <a:prstGeom prst="rect">
            <a:avLst/>
          </a:prstGeom>
        </p:spPr>
        <p:txBody>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pPr>
              <a:buFont typeface="Wingdings" panose="05000000000000000000" pitchFamily="2" charset="2"/>
              <a:buNone/>
            </a:pPr>
            <a:r>
              <a:rPr lang="en-US" sz="2800" b="1" u="sng" dirty="0" smtClean="0">
                <a:latin typeface="+mj-lt"/>
              </a:rPr>
              <a:t>2. </a:t>
            </a:r>
            <a:r>
              <a:rPr lang="en-US" sz="2800" b="1" u="sng" dirty="0" err="1" smtClean="0">
                <a:latin typeface="+mj-lt"/>
              </a:rPr>
              <a:t>Gia</a:t>
            </a:r>
            <a:r>
              <a:rPr lang="en-US" sz="2800" b="1" u="sng" dirty="0" smtClean="0">
                <a:latin typeface="+mj-lt"/>
              </a:rPr>
              <a:t> </a:t>
            </a:r>
            <a:r>
              <a:rPr lang="en-US" sz="2800" b="1" u="sng" dirty="0" err="1" smtClean="0">
                <a:latin typeface="+mj-lt"/>
              </a:rPr>
              <a:t>tăng</a:t>
            </a:r>
            <a:r>
              <a:rPr lang="en-US" sz="2800" b="1" u="sng" dirty="0" smtClean="0">
                <a:latin typeface="+mj-lt"/>
              </a:rPr>
              <a:t> </a:t>
            </a:r>
            <a:r>
              <a:rPr lang="en-US" sz="2800" b="1" u="sng" dirty="0" err="1" smtClean="0">
                <a:latin typeface="+mj-lt"/>
              </a:rPr>
              <a:t>áp</a:t>
            </a:r>
            <a:r>
              <a:rPr lang="en-US" sz="2800" b="1" u="sng" dirty="0" smtClean="0">
                <a:latin typeface="+mj-lt"/>
              </a:rPr>
              <a:t> </a:t>
            </a:r>
            <a:r>
              <a:rPr lang="en-US" sz="2800" b="1" u="sng" dirty="0" err="1" smtClean="0">
                <a:latin typeface="+mj-lt"/>
              </a:rPr>
              <a:t>lực</a:t>
            </a:r>
            <a:r>
              <a:rPr lang="en-US" sz="2800" b="1" u="sng" dirty="0" smtClean="0">
                <a:latin typeface="+mj-lt"/>
              </a:rPr>
              <a:t> </a:t>
            </a:r>
            <a:r>
              <a:rPr lang="en-US" sz="2800" b="1" u="sng" dirty="0" err="1" smtClean="0">
                <a:latin typeface="+mj-lt"/>
              </a:rPr>
              <a:t>mao</a:t>
            </a:r>
            <a:r>
              <a:rPr lang="en-US" sz="2800" b="1" u="sng" dirty="0" smtClean="0">
                <a:latin typeface="+mj-lt"/>
              </a:rPr>
              <a:t> </a:t>
            </a:r>
            <a:r>
              <a:rPr lang="en-US" sz="2800" b="1" u="sng" dirty="0" err="1" smtClean="0">
                <a:latin typeface="+mj-lt"/>
              </a:rPr>
              <a:t>mạch</a:t>
            </a:r>
            <a:r>
              <a:rPr lang="en-US" sz="2800" b="1" u="sng" dirty="0" smtClean="0">
                <a:latin typeface="+mj-lt"/>
              </a:rPr>
              <a:t> </a:t>
            </a:r>
            <a:r>
              <a:rPr lang="en-US" sz="2800" b="1" u="sng" dirty="0" err="1" smtClean="0">
                <a:latin typeface="+mj-lt"/>
              </a:rPr>
              <a:t>phổi</a:t>
            </a:r>
            <a:r>
              <a:rPr lang="en-US" sz="2800" b="1" u="sng" dirty="0" smtClean="0">
                <a:latin typeface="+mj-lt"/>
              </a:rPr>
              <a:t>:</a:t>
            </a:r>
          </a:p>
          <a:p>
            <a:pPr marL="0" marR="0" indent="457200">
              <a:spcBef>
                <a:spcPts val="0"/>
              </a:spcBef>
              <a:spcAft>
                <a:spcPts val="0"/>
              </a:spcAft>
            </a:pPr>
            <a:r>
              <a:rPr lang="en-US" sz="2800" dirty="0">
                <a:latin typeface="VNI-Times" pitchFamily="2" charset="0"/>
                <a:ea typeface="Times New Roman" panose="02020603050405020304" pitchFamily="18" charset="0"/>
                <a:cs typeface="Times New Roman" panose="02020603050405020304" pitchFamily="18" charset="0"/>
              </a:rPr>
              <a:t>1- </a:t>
            </a:r>
            <a:r>
              <a:rPr lang="en-US" sz="2800" dirty="0" err="1">
                <a:latin typeface="VNI-Times" pitchFamily="2" charset="0"/>
                <a:ea typeface="Times New Roman" panose="02020603050405020304" pitchFamily="18" charset="0"/>
                <a:cs typeface="Times New Roman" panose="02020603050405020304" pitchFamily="18" charset="0"/>
              </a:rPr>
              <a:t>Taêng</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aùp</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löïc</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tónh</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maïch</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phoåi</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maø</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khoâng</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keøm</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suy</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thaát</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traùi</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vd</a:t>
            </a:r>
            <a:r>
              <a:rPr lang="en-US" sz="2800" dirty="0">
                <a:latin typeface="VNI-Times" pitchFamily="2" charset="0"/>
                <a:ea typeface="Times New Roman" panose="02020603050405020304" pitchFamily="18" charset="0"/>
                <a:cs typeface="Times New Roman" panose="02020603050405020304" pitchFamily="18" charset="0"/>
              </a:rPr>
              <a:t> : </a:t>
            </a:r>
            <a:r>
              <a:rPr lang="en-US" sz="2800" dirty="0" err="1">
                <a:latin typeface="VNI-Times" pitchFamily="2" charset="0"/>
                <a:ea typeface="Times New Roman" panose="02020603050405020304" pitchFamily="18" charset="0"/>
                <a:cs typeface="Times New Roman" panose="02020603050405020304" pitchFamily="18" charset="0"/>
              </a:rPr>
              <a:t>beänh</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heïp</a:t>
            </a:r>
            <a:r>
              <a:rPr lang="en-US" sz="2800" dirty="0">
                <a:latin typeface="VNI-Times" pitchFamily="2" charset="0"/>
                <a:ea typeface="Times New Roman" panose="02020603050405020304" pitchFamily="18" charset="0"/>
                <a:cs typeface="Times New Roman" panose="02020603050405020304" pitchFamily="18" charset="0"/>
              </a:rPr>
              <a:t> van 2 </a:t>
            </a:r>
            <a:r>
              <a:rPr lang="en-US" sz="2800" dirty="0" err="1">
                <a:latin typeface="VNI-Times" pitchFamily="2" charset="0"/>
                <a:ea typeface="Times New Roman" panose="02020603050405020304" pitchFamily="18" charset="0"/>
                <a:cs typeface="Times New Roman" panose="02020603050405020304" pitchFamily="18" charset="0"/>
              </a:rPr>
              <a:t>laù</a:t>
            </a:r>
            <a:r>
              <a:rPr lang="en-US" sz="2800" dirty="0">
                <a:latin typeface="VNI-Times" pitchFamily="2" charset="0"/>
                <a:ea typeface="Times New Roman" panose="02020603050405020304" pitchFamily="18" charset="0"/>
                <a:cs typeface="Times New Roman" panose="02020603050405020304" pitchFamily="18" charset="0"/>
              </a:rPr>
              <a:t> )</a:t>
            </a:r>
            <a:endParaRPr lang="en-US" sz="2400" dirty="0">
              <a:latin typeface="VNI-Times" pitchFamily="2" charset="0"/>
              <a:ea typeface="Times New Roman" panose="02020603050405020304" pitchFamily="18" charset="0"/>
              <a:cs typeface="Times New Roman" panose="02020603050405020304" pitchFamily="18" charset="0"/>
            </a:endParaRPr>
          </a:p>
          <a:p>
            <a:pPr marL="0" marR="0" indent="457200">
              <a:spcBef>
                <a:spcPts val="0"/>
              </a:spcBef>
              <a:spcAft>
                <a:spcPts val="0"/>
              </a:spcAft>
            </a:pPr>
            <a:r>
              <a:rPr lang="en-US" sz="2800" dirty="0">
                <a:latin typeface="VNI-Times" pitchFamily="2" charset="0"/>
                <a:ea typeface="Times New Roman" panose="02020603050405020304" pitchFamily="18" charset="0"/>
                <a:cs typeface="Times New Roman" panose="02020603050405020304" pitchFamily="18" charset="0"/>
              </a:rPr>
              <a:t>2- </a:t>
            </a:r>
            <a:r>
              <a:rPr lang="en-US" sz="2800" dirty="0" err="1">
                <a:latin typeface="VNI-Times" pitchFamily="2" charset="0"/>
                <a:ea typeface="Times New Roman" panose="02020603050405020304" pitchFamily="18" charset="0"/>
                <a:cs typeface="Times New Roman" panose="02020603050405020304" pitchFamily="18" charset="0"/>
              </a:rPr>
              <a:t>Taêng</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aùp</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löïc</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tónh</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maïch</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phoåi</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thöù</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phaùt</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sau</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suy</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thaát</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traùi</a:t>
            </a:r>
            <a:r>
              <a:rPr lang="en-US" sz="2800" dirty="0">
                <a:latin typeface="VNI-Times" pitchFamily="2" charset="0"/>
                <a:ea typeface="Times New Roman" panose="02020603050405020304" pitchFamily="18" charset="0"/>
                <a:cs typeface="Times New Roman" panose="02020603050405020304" pitchFamily="18" charset="0"/>
              </a:rPr>
              <a:t> ( </a:t>
            </a:r>
            <a:r>
              <a:rPr lang="en-US" sz="2800" dirty="0" err="1">
                <a:latin typeface="VNI-Times" pitchFamily="2" charset="0"/>
                <a:ea typeface="Times New Roman" panose="02020603050405020304" pitchFamily="18" charset="0"/>
                <a:cs typeface="Times New Roman" panose="02020603050405020304" pitchFamily="18" charset="0"/>
              </a:rPr>
              <a:t>cao</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huyeát</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aùp</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beänh</a:t>
            </a:r>
            <a:r>
              <a:rPr lang="en-US" sz="2800" dirty="0">
                <a:latin typeface="VNI-Times" pitchFamily="2" charset="0"/>
                <a:ea typeface="Times New Roman" panose="02020603050405020304" pitchFamily="18" charset="0"/>
                <a:cs typeface="Times New Roman" panose="02020603050405020304" pitchFamily="18" charset="0"/>
              </a:rPr>
              <a:t> van 2 </a:t>
            </a:r>
            <a:r>
              <a:rPr lang="en-US" sz="2800" dirty="0" err="1">
                <a:latin typeface="VNI-Times" pitchFamily="2" charset="0"/>
                <a:ea typeface="Times New Roman" panose="02020603050405020304" pitchFamily="18" charset="0"/>
                <a:cs typeface="Times New Roman" panose="02020603050405020304" pitchFamily="18" charset="0"/>
              </a:rPr>
              <a:t>laù</a:t>
            </a:r>
            <a:r>
              <a:rPr lang="en-US" sz="2800" dirty="0">
                <a:latin typeface="VNI-Times" pitchFamily="2" charset="0"/>
                <a:ea typeface="Times New Roman" panose="02020603050405020304" pitchFamily="18" charset="0"/>
                <a:cs typeface="Times New Roman" panose="02020603050405020304" pitchFamily="18" charset="0"/>
              </a:rPr>
              <a:t>, van </a:t>
            </a:r>
            <a:r>
              <a:rPr lang="en-US" sz="2800" dirty="0" err="1">
                <a:latin typeface="VNI-Times" pitchFamily="2" charset="0"/>
                <a:ea typeface="Times New Roman" panose="02020603050405020304" pitchFamily="18" charset="0"/>
                <a:cs typeface="Times New Roman" panose="02020603050405020304" pitchFamily="18" charset="0"/>
              </a:rPr>
              <a:t>ñoäng</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maïch</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chuû</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beänh</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maïch</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vaønh</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roái</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loaïn</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nhòp</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tim</a:t>
            </a:r>
            <a:r>
              <a:rPr lang="en-US" sz="2800" dirty="0">
                <a:latin typeface="VNI-Times" pitchFamily="2" charset="0"/>
                <a:ea typeface="Times New Roman" panose="02020603050405020304" pitchFamily="18" charset="0"/>
                <a:cs typeface="Times New Roman" panose="02020603050405020304" pitchFamily="18" charset="0"/>
              </a:rPr>
              <a:t> … )</a:t>
            </a:r>
            <a:endParaRPr lang="en-US" sz="2400" dirty="0">
              <a:latin typeface="VNI-Times" pitchFamily="2" charset="0"/>
              <a:ea typeface="Times New Roman" panose="02020603050405020304" pitchFamily="18" charset="0"/>
              <a:cs typeface="Times New Roman" panose="02020603050405020304" pitchFamily="18" charset="0"/>
            </a:endParaRPr>
          </a:p>
          <a:p>
            <a:pPr marL="0" marR="0" indent="457200">
              <a:spcBef>
                <a:spcPts val="0"/>
              </a:spcBef>
              <a:spcAft>
                <a:spcPts val="0"/>
              </a:spcAft>
            </a:pPr>
            <a:r>
              <a:rPr lang="en-US" sz="2800" dirty="0">
                <a:latin typeface="VNI-Times" pitchFamily="2" charset="0"/>
                <a:ea typeface="Times New Roman" panose="02020603050405020304" pitchFamily="18" charset="0"/>
                <a:cs typeface="Times New Roman" panose="02020603050405020304" pitchFamily="18" charset="0"/>
              </a:rPr>
              <a:t>3- </a:t>
            </a:r>
            <a:r>
              <a:rPr lang="en-US" sz="2800" dirty="0" err="1">
                <a:latin typeface="VNI-Times" pitchFamily="2" charset="0"/>
                <a:ea typeface="Times New Roman" panose="02020603050405020304" pitchFamily="18" charset="0"/>
                <a:cs typeface="Times New Roman" panose="02020603050405020304" pitchFamily="18" charset="0"/>
              </a:rPr>
              <a:t>Taêng</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aùp</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löïc</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mao</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maïch</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phoåi</a:t>
            </a:r>
            <a:r>
              <a:rPr lang="en-US" sz="2800" dirty="0">
                <a:latin typeface="VNI-Times" pitchFamily="2" charset="0"/>
                <a:ea typeface="Times New Roman" panose="02020603050405020304" pitchFamily="18" charset="0"/>
                <a:cs typeface="Times New Roman" panose="02020603050405020304" pitchFamily="18" charset="0"/>
              </a:rPr>
              <a:t> do </a:t>
            </a:r>
            <a:r>
              <a:rPr lang="en-US" sz="2800" dirty="0" err="1">
                <a:latin typeface="VNI-Times" pitchFamily="2" charset="0"/>
                <a:ea typeface="Times New Roman" panose="02020603050405020304" pitchFamily="18" charset="0"/>
                <a:cs typeface="Times New Roman" panose="02020603050405020304" pitchFamily="18" charset="0"/>
              </a:rPr>
              <a:t>taêng</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aùp</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löïc</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ñoäng</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maïch</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phoåi</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phuø</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phoåi</a:t>
            </a:r>
            <a:r>
              <a:rPr lang="en-US" sz="2800" dirty="0">
                <a:latin typeface="VNI-Times" pitchFamily="2" charset="0"/>
                <a:ea typeface="Times New Roman" panose="02020603050405020304" pitchFamily="18" charset="0"/>
                <a:cs typeface="Times New Roman" panose="02020603050405020304" pitchFamily="18" charset="0"/>
              </a:rPr>
              <a:t> do </a:t>
            </a:r>
            <a:r>
              <a:rPr lang="en-US" sz="2800" dirty="0" err="1">
                <a:latin typeface="VNI-Times" pitchFamily="2" charset="0"/>
                <a:ea typeface="Times New Roman" panose="02020603050405020304" pitchFamily="18" charset="0"/>
                <a:cs typeface="Times New Roman" panose="02020603050405020304" pitchFamily="18" charset="0"/>
              </a:rPr>
              <a:t>töôùi</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maùu</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quaù</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err="1">
                <a:latin typeface="VNI-Times" pitchFamily="2" charset="0"/>
                <a:ea typeface="Times New Roman" panose="02020603050405020304" pitchFamily="18" charset="0"/>
                <a:cs typeface="Times New Roman" panose="02020603050405020304" pitchFamily="18" charset="0"/>
              </a:rPr>
              <a:t>möùc</a:t>
            </a:r>
            <a:r>
              <a:rPr lang="en-US" sz="2800" dirty="0">
                <a:latin typeface="VNI-Times" pitchFamily="2" charset="0"/>
                <a:ea typeface="Times New Roman" panose="02020603050405020304" pitchFamily="18" charset="0"/>
                <a:cs typeface="Times New Roman" panose="02020603050405020304" pitchFamily="18" charset="0"/>
              </a:rPr>
              <a:t> </a:t>
            </a:r>
            <a:r>
              <a:rPr lang="en-US" sz="2800" dirty="0" smtClean="0">
                <a:latin typeface="VNI-Times" pitchFamily="2" charset="0"/>
                <a:ea typeface="Times New Roman" panose="02020603050405020304" pitchFamily="18" charset="0"/>
                <a:cs typeface="Times New Roman" panose="02020603050405020304" pitchFamily="18" charset="0"/>
              </a:rPr>
              <a:t>)</a:t>
            </a:r>
          </a:p>
          <a:p>
            <a:pPr marL="0" marR="0" indent="457200">
              <a:spcBef>
                <a:spcPts val="0"/>
              </a:spcBef>
              <a:spcAft>
                <a:spcPts val="0"/>
              </a:spcAft>
            </a:pPr>
            <a:endParaRPr lang="en-US" sz="2400" dirty="0" smtClean="0">
              <a:latin typeface="VNI-Times" pitchFamily="2" charset="0"/>
              <a:ea typeface="Times New Roman" panose="02020603050405020304" pitchFamily="18" charset="0"/>
              <a:cs typeface="Times New Roman" panose="02020603050405020304" pitchFamily="18" charset="0"/>
            </a:endParaRPr>
          </a:p>
          <a:p>
            <a:pPr marL="0" marR="0" indent="0">
              <a:spcBef>
                <a:spcPts val="0"/>
              </a:spcBef>
              <a:spcAft>
                <a:spcPts val="0"/>
              </a:spcAft>
              <a:buNone/>
            </a:pPr>
            <a:r>
              <a:rPr lang="en-US" sz="2600" b="1" u="sng" dirty="0" smtClean="0">
                <a:latin typeface="+mj-lt"/>
              </a:rPr>
              <a:t>3- </a:t>
            </a:r>
            <a:r>
              <a:rPr lang="en-US" sz="2600" b="1" u="sng" dirty="0" err="1" smtClean="0">
                <a:latin typeface="+mj-lt"/>
              </a:rPr>
              <a:t>Tăng</a:t>
            </a:r>
            <a:r>
              <a:rPr lang="en-US" sz="2600" b="1" u="sng" dirty="0" smtClean="0">
                <a:latin typeface="+mj-lt"/>
              </a:rPr>
              <a:t> </a:t>
            </a:r>
            <a:r>
              <a:rPr lang="en-US" sz="2600" b="1" u="sng" dirty="0" err="1" smtClean="0">
                <a:latin typeface="+mj-lt"/>
              </a:rPr>
              <a:t>áp</a:t>
            </a:r>
            <a:r>
              <a:rPr lang="en-US" sz="2600" b="1" u="sng" dirty="0" smtClean="0">
                <a:latin typeface="+mj-lt"/>
              </a:rPr>
              <a:t> </a:t>
            </a:r>
            <a:r>
              <a:rPr lang="en-US" sz="2600" b="1" u="sng" dirty="0" err="1" smtClean="0">
                <a:latin typeface="+mj-lt"/>
              </a:rPr>
              <a:t>lực</a:t>
            </a:r>
            <a:r>
              <a:rPr lang="en-US" sz="2600" b="1" u="sng" dirty="0" smtClean="0">
                <a:latin typeface="+mj-lt"/>
              </a:rPr>
              <a:t> </a:t>
            </a:r>
            <a:r>
              <a:rPr lang="en-US" sz="2600" b="1" u="sng" dirty="0" err="1" smtClean="0">
                <a:latin typeface="+mj-lt"/>
              </a:rPr>
              <a:t>âm</a:t>
            </a:r>
            <a:r>
              <a:rPr lang="en-US" sz="2600" b="1" u="sng" dirty="0" smtClean="0">
                <a:latin typeface="+mj-lt"/>
              </a:rPr>
              <a:t> </a:t>
            </a:r>
            <a:r>
              <a:rPr lang="en-US" sz="2600" b="1" u="sng" dirty="0" err="1" smtClean="0">
                <a:latin typeface="+mj-lt"/>
              </a:rPr>
              <a:t>mô</a:t>
            </a:r>
            <a:r>
              <a:rPr lang="en-US" sz="2600" b="1" u="sng" dirty="0" smtClean="0">
                <a:latin typeface="+mj-lt"/>
              </a:rPr>
              <a:t> </a:t>
            </a:r>
            <a:r>
              <a:rPr lang="en-US" sz="2600" b="1" u="sng" dirty="0" err="1" smtClean="0">
                <a:latin typeface="+mj-lt"/>
              </a:rPr>
              <a:t>ke</a:t>
            </a:r>
            <a:r>
              <a:rPr lang="en-US" sz="2600" b="1" u="sng" dirty="0" smtClean="0">
                <a:latin typeface="+mj-lt"/>
              </a:rPr>
              <a:t>̃ </a:t>
            </a:r>
            <a:r>
              <a:rPr lang="en-US" sz="2600" dirty="0" smtClean="0">
                <a:latin typeface="+mj-lt"/>
              </a:rPr>
              <a:t>: </a:t>
            </a:r>
          </a:p>
          <a:p>
            <a:pPr marL="685800" lvl="2" indent="0">
              <a:buNone/>
            </a:pPr>
            <a:r>
              <a:rPr lang="en-US" sz="2600" dirty="0">
                <a:solidFill>
                  <a:schemeClr val="folHlink"/>
                </a:solidFill>
                <a:latin typeface="+mj-lt"/>
              </a:rPr>
              <a:t>	</a:t>
            </a:r>
            <a:r>
              <a:rPr lang="en-US" sz="2600" dirty="0" err="1">
                <a:solidFill>
                  <a:schemeClr val="folHlink"/>
                </a:solidFill>
                <a:latin typeface="+mj-lt"/>
              </a:rPr>
              <a:t>C</a:t>
            </a:r>
            <a:r>
              <a:rPr lang="en-US" sz="2600" dirty="0" err="1" smtClean="0">
                <a:solidFill>
                  <a:schemeClr val="folHlink"/>
                </a:solidFill>
                <a:latin typeface="+mj-lt"/>
              </a:rPr>
              <a:t>học</a:t>
            </a:r>
            <a:r>
              <a:rPr lang="en-US" sz="2600" dirty="0" smtClean="0">
                <a:solidFill>
                  <a:schemeClr val="folHlink"/>
                </a:solidFill>
                <a:latin typeface="+mj-lt"/>
              </a:rPr>
              <a:t> </a:t>
            </a:r>
            <a:r>
              <a:rPr lang="en-US" sz="2600" dirty="0" err="1" smtClean="0">
                <a:solidFill>
                  <a:schemeClr val="folHlink"/>
                </a:solidFill>
                <a:latin typeface="+mj-lt"/>
              </a:rPr>
              <a:t>dẫn</a:t>
            </a:r>
            <a:r>
              <a:rPr lang="en-US" sz="2600" dirty="0" smtClean="0">
                <a:solidFill>
                  <a:schemeClr val="folHlink"/>
                </a:solidFill>
                <a:latin typeface="+mj-lt"/>
              </a:rPr>
              <a:t> </a:t>
            </a:r>
            <a:r>
              <a:rPr lang="en-US" sz="2600" dirty="0" err="1" smtClean="0">
                <a:solidFill>
                  <a:schemeClr val="folHlink"/>
                </a:solidFill>
                <a:latin typeface="+mj-lt"/>
              </a:rPr>
              <a:t>lưu</a:t>
            </a:r>
            <a:r>
              <a:rPr lang="en-US" sz="2600" dirty="0" smtClean="0">
                <a:solidFill>
                  <a:schemeClr val="folHlink"/>
                </a:solidFill>
                <a:latin typeface="+mj-lt"/>
              </a:rPr>
              <a:t> </a:t>
            </a:r>
            <a:r>
              <a:rPr lang="en-US" sz="2600" dirty="0" err="1" smtClean="0">
                <a:solidFill>
                  <a:schemeClr val="folHlink"/>
                </a:solidFill>
                <a:latin typeface="+mj-lt"/>
              </a:rPr>
              <a:t>khi</a:t>
            </a:r>
            <a:r>
              <a:rPr lang="en-US" sz="2600" dirty="0" smtClean="0">
                <a:solidFill>
                  <a:schemeClr val="folHlink"/>
                </a:solidFill>
                <a:latin typeface="+mj-lt"/>
              </a:rPr>
              <a:t>́, </a:t>
            </a:r>
            <a:r>
              <a:rPr lang="en-US" sz="2600" dirty="0" err="1" smtClean="0">
                <a:solidFill>
                  <a:schemeClr val="folHlink"/>
                </a:solidFill>
                <a:latin typeface="+mj-lt"/>
              </a:rPr>
              <a:t>dịch</a:t>
            </a:r>
            <a:r>
              <a:rPr lang="en-US" sz="2600" dirty="0" smtClean="0">
                <a:solidFill>
                  <a:schemeClr val="folHlink"/>
                </a:solidFill>
                <a:latin typeface="+mj-lt"/>
              </a:rPr>
              <a:t> </a:t>
            </a:r>
            <a:r>
              <a:rPr lang="en-US" sz="2600" dirty="0" err="1" smtClean="0">
                <a:solidFill>
                  <a:schemeClr val="folHlink"/>
                </a:solidFill>
                <a:latin typeface="+mj-lt"/>
              </a:rPr>
              <a:t>màng</a:t>
            </a:r>
            <a:r>
              <a:rPr lang="en-US" sz="2600" dirty="0" smtClean="0">
                <a:solidFill>
                  <a:schemeClr val="folHlink"/>
                </a:solidFill>
                <a:latin typeface="+mj-lt"/>
              </a:rPr>
              <a:t> </a:t>
            </a:r>
            <a:r>
              <a:rPr lang="en-US" sz="2600" dirty="0" err="1" smtClean="0">
                <a:solidFill>
                  <a:schemeClr val="folHlink"/>
                </a:solidFill>
                <a:latin typeface="+mj-lt"/>
              </a:rPr>
              <a:t>phổi</a:t>
            </a:r>
            <a:r>
              <a:rPr lang="en-US" sz="2600" dirty="0" smtClean="0">
                <a:solidFill>
                  <a:schemeClr val="folHlink"/>
                </a:solidFill>
                <a:latin typeface="+mj-lt"/>
              </a:rPr>
              <a:t> quá </a:t>
            </a:r>
            <a:r>
              <a:rPr lang="en-US" sz="2600" dirty="0" err="1" smtClean="0">
                <a:solidFill>
                  <a:schemeClr val="folHlink"/>
                </a:solidFill>
                <a:latin typeface="+mj-lt"/>
              </a:rPr>
              <a:t>nhanh</a:t>
            </a:r>
            <a:r>
              <a:rPr lang="en-US" sz="2600" dirty="0" smtClean="0">
                <a:solidFill>
                  <a:schemeClr val="folHlink"/>
                </a:solidFill>
                <a:latin typeface="+mj-lt"/>
              </a:rPr>
              <a:t>. </a:t>
            </a:r>
          </a:p>
        </p:txBody>
      </p:sp>
    </p:spTree>
    <p:extLst>
      <p:ext uri="{BB962C8B-B14F-4D97-AF65-F5344CB8AC3E}">
        <p14:creationId xmlns:p14="http://schemas.microsoft.com/office/powerpoint/2010/main" val="184666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a:xfrm>
            <a:off x="920262" y="609600"/>
            <a:ext cx="8001000" cy="4267200"/>
          </a:xfrm>
          <a:prstGeom prst="rect">
            <a:avLst/>
          </a:prstGeom>
        </p:spPr>
        <p:txBody>
          <a:bodyPr/>
          <a:lstStyle>
            <a:lvl1pPr marL="27432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800"/>
              </a:spcBef>
              <a:buClr>
                <a:schemeClr val="accent1"/>
              </a:buClr>
              <a:buSzPct val="100000"/>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118872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4630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5pPr>
            <a:lvl6pPr marL="16916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6pPr>
            <a:lvl7pPr marL="19202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7pPr>
            <a:lvl8pPr marL="21488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8pPr>
            <a:lvl9pPr marL="237744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9pPr>
          </a:lstStyle>
          <a:p>
            <a:pPr>
              <a:buFont typeface="Wingdings" panose="05000000000000000000" pitchFamily="2" charset="2"/>
              <a:buNone/>
            </a:pPr>
            <a:r>
              <a:rPr lang="en-US" sz="2800" b="1" u="sng" dirty="0" smtClean="0">
                <a:latin typeface="+mj-lt"/>
              </a:rPr>
              <a:t>4. </a:t>
            </a:r>
            <a:r>
              <a:rPr lang="en-US" sz="2800" b="1" u="sng" dirty="0" err="1" smtClean="0">
                <a:latin typeface="+mj-lt"/>
              </a:rPr>
              <a:t>Giảm</a:t>
            </a:r>
            <a:r>
              <a:rPr lang="en-US" sz="2800" b="1" u="sng" dirty="0" smtClean="0">
                <a:latin typeface="+mj-lt"/>
              </a:rPr>
              <a:t> </a:t>
            </a:r>
            <a:r>
              <a:rPr lang="en-US" sz="2800" b="1" u="sng" dirty="0" err="1" smtClean="0">
                <a:latin typeface="+mj-lt"/>
              </a:rPr>
              <a:t>áp</a:t>
            </a:r>
            <a:r>
              <a:rPr lang="en-US" sz="2800" b="1" u="sng" dirty="0" smtClean="0">
                <a:latin typeface="+mj-lt"/>
              </a:rPr>
              <a:t> </a:t>
            </a:r>
            <a:r>
              <a:rPr lang="en-US" sz="2800" b="1" u="sng" dirty="0" err="1" smtClean="0">
                <a:latin typeface="+mj-lt"/>
              </a:rPr>
              <a:t>lực</a:t>
            </a:r>
            <a:r>
              <a:rPr lang="en-US" sz="2800" b="1" u="sng" dirty="0" smtClean="0">
                <a:latin typeface="+mj-lt"/>
              </a:rPr>
              <a:t> </a:t>
            </a:r>
            <a:r>
              <a:rPr lang="en-US" sz="2800" b="1" u="sng" dirty="0" err="1" smtClean="0">
                <a:latin typeface="+mj-lt"/>
              </a:rPr>
              <a:t>keo</a:t>
            </a:r>
            <a:r>
              <a:rPr lang="en-US" sz="2800" b="1" u="sng" dirty="0" smtClean="0">
                <a:latin typeface="+mj-lt"/>
              </a:rPr>
              <a:t>:</a:t>
            </a:r>
          </a:p>
          <a:p>
            <a:pPr marL="365760" lvl="1" indent="0">
              <a:buNone/>
            </a:pPr>
            <a:r>
              <a:rPr lang="en-US" sz="2800" dirty="0" smtClean="0">
                <a:solidFill>
                  <a:schemeClr val="folHlink"/>
                </a:solidFill>
                <a:latin typeface="+mj-lt"/>
              </a:rPr>
              <a:t>Albumin </a:t>
            </a:r>
            <a:r>
              <a:rPr lang="en-US" sz="2800" dirty="0" err="1" smtClean="0">
                <a:solidFill>
                  <a:schemeClr val="folHlink"/>
                </a:solidFill>
                <a:latin typeface="+mj-lt"/>
              </a:rPr>
              <a:t>máu</a:t>
            </a:r>
            <a:r>
              <a:rPr lang="en-US" sz="2800" dirty="0" smtClean="0">
                <a:solidFill>
                  <a:schemeClr val="folHlink"/>
                </a:solidFill>
                <a:latin typeface="+mj-lt"/>
              </a:rPr>
              <a:t> </a:t>
            </a:r>
            <a:r>
              <a:rPr lang="en-US" sz="2800" dirty="0" err="1" smtClean="0">
                <a:solidFill>
                  <a:schemeClr val="folHlink"/>
                </a:solidFill>
                <a:latin typeface="+mj-lt"/>
              </a:rPr>
              <a:t>thấp</a:t>
            </a:r>
            <a:r>
              <a:rPr lang="en-US" sz="2800" dirty="0" smtClean="0">
                <a:solidFill>
                  <a:schemeClr val="folHlink"/>
                </a:solidFill>
                <a:latin typeface="+mj-lt"/>
              </a:rPr>
              <a:t> (</a:t>
            </a:r>
            <a:r>
              <a:rPr lang="en-US" sz="2800" dirty="0" err="1" smtClean="0">
                <a:solidFill>
                  <a:schemeClr val="folHlink"/>
                </a:solidFill>
                <a:latin typeface="+mj-lt"/>
              </a:rPr>
              <a:t>thận</a:t>
            </a:r>
            <a:r>
              <a:rPr lang="en-US" sz="2800" dirty="0" smtClean="0">
                <a:solidFill>
                  <a:schemeClr val="folHlink"/>
                </a:solidFill>
                <a:latin typeface="+mj-lt"/>
              </a:rPr>
              <a:t>, </a:t>
            </a:r>
            <a:r>
              <a:rPr lang="en-US" sz="2800" dirty="0" err="1" smtClean="0">
                <a:solidFill>
                  <a:schemeClr val="folHlink"/>
                </a:solidFill>
                <a:latin typeface="+mj-lt"/>
              </a:rPr>
              <a:t>gan</a:t>
            </a:r>
            <a:r>
              <a:rPr lang="en-US" sz="2800" dirty="0" smtClean="0">
                <a:solidFill>
                  <a:schemeClr val="folHlink"/>
                </a:solidFill>
                <a:latin typeface="+mj-lt"/>
              </a:rPr>
              <a:t> , </a:t>
            </a:r>
            <a:r>
              <a:rPr lang="en-US" sz="2800" dirty="0" err="1" smtClean="0">
                <a:solidFill>
                  <a:schemeClr val="folHlink"/>
                </a:solidFill>
                <a:latin typeface="+mj-lt"/>
              </a:rPr>
              <a:t>suy</a:t>
            </a:r>
            <a:r>
              <a:rPr lang="en-US" sz="2800" dirty="0" smtClean="0">
                <a:solidFill>
                  <a:schemeClr val="folHlink"/>
                </a:solidFill>
                <a:latin typeface="+mj-lt"/>
              </a:rPr>
              <a:t> </a:t>
            </a:r>
            <a:r>
              <a:rPr lang="en-US" sz="2800" dirty="0" err="1" smtClean="0">
                <a:solidFill>
                  <a:schemeClr val="folHlink"/>
                </a:solidFill>
                <a:latin typeface="+mj-lt"/>
              </a:rPr>
              <a:t>dinh</a:t>
            </a:r>
            <a:r>
              <a:rPr lang="en-US" sz="2800" dirty="0" smtClean="0">
                <a:solidFill>
                  <a:schemeClr val="folHlink"/>
                </a:solidFill>
                <a:latin typeface="+mj-lt"/>
              </a:rPr>
              <a:t> </a:t>
            </a:r>
            <a:r>
              <a:rPr lang="en-US" sz="2800" dirty="0" err="1" smtClean="0">
                <a:solidFill>
                  <a:schemeClr val="folHlink"/>
                </a:solidFill>
                <a:latin typeface="+mj-lt"/>
              </a:rPr>
              <a:t>dưỡng</a:t>
            </a:r>
            <a:r>
              <a:rPr lang="en-US" sz="2800" dirty="0" smtClean="0">
                <a:solidFill>
                  <a:schemeClr val="folHlink"/>
                </a:solidFill>
                <a:latin typeface="+mj-lt"/>
              </a:rPr>
              <a:t>)</a:t>
            </a:r>
          </a:p>
          <a:p>
            <a:pPr>
              <a:buFont typeface="Wingdings" panose="05000000000000000000" pitchFamily="2" charset="2"/>
              <a:buNone/>
            </a:pPr>
            <a:r>
              <a:rPr lang="en-US" sz="2800" b="1" u="sng" dirty="0" smtClean="0">
                <a:latin typeface="+mj-lt"/>
              </a:rPr>
              <a:t>5. </a:t>
            </a:r>
            <a:r>
              <a:rPr lang="en-US" sz="2800" b="1" u="sng" dirty="0" err="1" smtClean="0">
                <a:latin typeface="+mj-lt"/>
              </a:rPr>
              <a:t>Suy</a:t>
            </a:r>
            <a:r>
              <a:rPr lang="en-US" sz="2800" b="1" u="sng" dirty="0" smtClean="0">
                <a:latin typeface="+mj-lt"/>
              </a:rPr>
              <a:t> </a:t>
            </a:r>
            <a:r>
              <a:rPr lang="en-US" sz="2800" b="1" u="sng" dirty="0" err="1" smtClean="0">
                <a:latin typeface="+mj-lt"/>
              </a:rPr>
              <a:t>mạch</a:t>
            </a:r>
            <a:r>
              <a:rPr lang="en-US" sz="2800" b="1" u="sng" dirty="0" smtClean="0">
                <a:latin typeface="+mj-lt"/>
              </a:rPr>
              <a:t> </a:t>
            </a:r>
            <a:r>
              <a:rPr lang="en-US" sz="2800" b="1" u="sng" dirty="0" err="1" smtClean="0">
                <a:latin typeface="+mj-lt"/>
              </a:rPr>
              <a:t>bạch</a:t>
            </a:r>
            <a:r>
              <a:rPr lang="en-US" sz="2800" b="1" u="sng" dirty="0" smtClean="0">
                <a:latin typeface="+mj-lt"/>
              </a:rPr>
              <a:t> </a:t>
            </a:r>
            <a:r>
              <a:rPr lang="en-US" sz="2800" b="1" u="sng" dirty="0" err="1" smtClean="0">
                <a:latin typeface="+mj-lt"/>
              </a:rPr>
              <a:t>huyế</a:t>
            </a:r>
            <a:r>
              <a:rPr lang="en-US" sz="2800" b="1" u="sng" dirty="0" err="1"/>
              <a:t>t</a:t>
            </a:r>
            <a:r>
              <a:rPr lang="en-US" dirty="0" smtClean="0"/>
              <a:t> : </a:t>
            </a:r>
            <a:r>
              <a:rPr lang="en-US" sz="2800" dirty="0" err="1" smtClean="0">
                <a:latin typeface="+mj-lt"/>
              </a:rPr>
              <a:t>sau</a:t>
            </a:r>
            <a:r>
              <a:rPr lang="en-US" sz="2800" dirty="0" smtClean="0">
                <a:latin typeface="+mj-lt"/>
              </a:rPr>
              <a:t> </a:t>
            </a:r>
            <a:r>
              <a:rPr lang="en-US" sz="2800" dirty="0" err="1" smtClean="0">
                <a:latin typeface="+mj-lt"/>
              </a:rPr>
              <a:t>ghép</a:t>
            </a:r>
            <a:r>
              <a:rPr lang="en-US" sz="2800" dirty="0" smtClean="0">
                <a:latin typeface="+mj-lt"/>
              </a:rPr>
              <a:t> </a:t>
            </a:r>
            <a:r>
              <a:rPr lang="en-US" sz="2800" dirty="0" err="1" smtClean="0">
                <a:latin typeface="+mj-lt"/>
              </a:rPr>
              <a:t>phổi</a:t>
            </a:r>
            <a:r>
              <a:rPr lang="en-US" sz="2800" dirty="0" smtClean="0">
                <a:latin typeface="+mj-lt"/>
              </a:rPr>
              <a:t>, </a:t>
            </a:r>
            <a:r>
              <a:rPr lang="en-US" sz="2800" dirty="0" err="1" smtClean="0">
                <a:latin typeface="+mj-lt"/>
              </a:rPr>
              <a:t>viêm</a:t>
            </a:r>
            <a:r>
              <a:rPr lang="en-US" sz="2800" dirty="0" smtClean="0">
                <a:latin typeface="+mj-lt"/>
              </a:rPr>
              <a:t> </a:t>
            </a:r>
            <a:r>
              <a:rPr lang="en-US" sz="2800" dirty="0" err="1" smtClean="0">
                <a:latin typeface="+mj-lt"/>
              </a:rPr>
              <a:t>bạch</a:t>
            </a:r>
            <a:r>
              <a:rPr lang="en-US" sz="2800" dirty="0" smtClean="0">
                <a:latin typeface="+mj-lt"/>
              </a:rPr>
              <a:t> </a:t>
            </a:r>
            <a:r>
              <a:rPr lang="en-US" sz="2800" dirty="0" err="1" smtClean="0">
                <a:latin typeface="+mj-lt"/>
              </a:rPr>
              <a:t>mạch</a:t>
            </a:r>
            <a:r>
              <a:rPr lang="en-US" sz="2800" dirty="0" smtClean="0">
                <a:latin typeface="+mj-lt"/>
              </a:rPr>
              <a:t> </a:t>
            </a:r>
            <a:r>
              <a:rPr lang="en-US" sz="2800" dirty="0" err="1" smtClean="0">
                <a:latin typeface="+mj-lt"/>
              </a:rPr>
              <a:t>xơ</a:t>
            </a:r>
            <a:r>
              <a:rPr lang="en-US" sz="2800" dirty="0" smtClean="0">
                <a:latin typeface="+mj-lt"/>
              </a:rPr>
              <a:t> </a:t>
            </a:r>
            <a:r>
              <a:rPr lang="en-US" sz="2800" dirty="0" err="1" smtClean="0">
                <a:latin typeface="+mj-lt"/>
              </a:rPr>
              <a:t>hóa</a:t>
            </a:r>
            <a:r>
              <a:rPr lang="en-US" sz="2800" dirty="0" smtClean="0">
                <a:latin typeface="+mj-lt"/>
              </a:rPr>
              <a:t>, carcinoma </a:t>
            </a:r>
            <a:r>
              <a:rPr lang="en-US" sz="2800" dirty="0" err="1" smtClean="0">
                <a:latin typeface="+mj-lt"/>
              </a:rPr>
              <a:t>dạng</a:t>
            </a:r>
            <a:r>
              <a:rPr lang="en-US" sz="2800" dirty="0" smtClean="0">
                <a:latin typeface="+mj-lt"/>
              </a:rPr>
              <a:t> </a:t>
            </a:r>
            <a:r>
              <a:rPr lang="en-US" sz="2800" dirty="0" err="1" smtClean="0">
                <a:latin typeface="+mj-lt"/>
              </a:rPr>
              <a:t>viêm</a:t>
            </a:r>
            <a:r>
              <a:rPr lang="en-US" sz="2800" dirty="0" smtClean="0">
                <a:latin typeface="+mj-lt"/>
              </a:rPr>
              <a:t> </a:t>
            </a:r>
            <a:r>
              <a:rPr lang="en-US" sz="2800" dirty="0" err="1" smtClean="0">
                <a:latin typeface="+mj-lt"/>
              </a:rPr>
              <a:t>bạch</a:t>
            </a:r>
            <a:r>
              <a:rPr lang="en-US" sz="2800" dirty="0" smtClean="0">
                <a:latin typeface="+mj-lt"/>
              </a:rPr>
              <a:t> </a:t>
            </a:r>
            <a:r>
              <a:rPr lang="en-US" sz="2800" dirty="0" err="1" smtClean="0">
                <a:latin typeface="+mj-lt"/>
              </a:rPr>
              <a:t>mạch</a:t>
            </a:r>
            <a:r>
              <a:rPr lang="en-US" sz="2800" dirty="0" smtClean="0">
                <a:latin typeface="+mj-lt"/>
              </a:rPr>
              <a:t> ...</a:t>
            </a:r>
          </a:p>
          <a:p>
            <a:pPr>
              <a:buFont typeface="Wingdings" panose="05000000000000000000" pitchFamily="2" charset="2"/>
              <a:buNone/>
            </a:pPr>
            <a:r>
              <a:rPr lang="en-US" sz="2800" b="1" u="sng" dirty="0" smtClean="0">
                <a:latin typeface="+mj-lt"/>
              </a:rPr>
              <a:t>6. </a:t>
            </a:r>
            <a:r>
              <a:rPr lang="en-US" sz="2800" b="1" u="sng" dirty="0" err="1" smtClean="0">
                <a:latin typeface="+mj-lt"/>
              </a:rPr>
              <a:t>Không</a:t>
            </a:r>
            <a:r>
              <a:rPr lang="en-US" sz="2800" b="1" u="sng" dirty="0" smtClean="0">
                <a:latin typeface="+mj-lt"/>
              </a:rPr>
              <a:t> </a:t>
            </a:r>
            <a:r>
              <a:rPr lang="en-US" sz="2800" b="1" u="sng" dirty="0" err="1" smtClean="0">
                <a:latin typeface="+mj-lt"/>
              </a:rPr>
              <a:t>rõ</a:t>
            </a:r>
            <a:r>
              <a:rPr lang="en-US" sz="2800" b="1" u="sng" dirty="0" smtClean="0">
                <a:latin typeface="+mj-lt"/>
              </a:rPr>
              <a:t> </a:t>
            </a:r>
            <a:r>
              <a:rPr lang="en-US" sz="2800" b="1" u="sng" dirty="0" err="1" smtClean="0">
                <a:latin typeface="+mj-lt"/>
              </a:rPr>
              <a:t>cơ</a:t>
            </a:r>
            <a:r>
              <a:rPr lang="en-US" sz="2800" b="1" u="sng" dirty="0" smtClean="0">
                <a:latin typeface="+mj-lt"/>
              </a:rPr>
              <a:t> </a:t>
            </a:r>
            <a:r>
              <a:rPr lang="en-US" sz="2800" b="1" u="sng" dirty="0" err="1" smtClean="0">
                <a:latin typeface="+mj-lt"/>
              </a:rPr>
              <a:t>chế</a:t>
            </a:r>
            <a:r>
              <a:rPr lang="en-US" sz="2800" b="1" u="sng" dirty="0" smtClean="0">
                <a:latin typeface="+mj-lt"/>
              </a:rPr>
              <a:t>:</a:t>
            </a:r>
          </a:p>
          <a:p>
            <a:pPr marL="365760" lvl="1" indent="0">
              <a:buNone/>
            </a:pPr>
            <a:r>
              <a:rPr lang="en-US" sz="2800" dirty="0" err="1" smtClean="0">
                <a:solidFill>
                  <a:schemeClr val="folHlink"/>
                </a:solidFill>
                <a:latin typeface="+mj-lt"/>
              </a:rPr>
              <a:t>Phù</a:t>
            </a:r>
            <a:r>
              <a:rPr lang="en-US" sz="2800" dirty="0" smtClean="0">
                <a:solidFill>
                  <a:schemeClr val="folHlink"/>
                </a:solidFill>
                <a:latin typeface="+mj-lt"/>
              </a:rPr>
              <a:t> </a:t>
            </a:r>
            <a:r>
              <a:rPr lang="en-US" sz="2800" dirty="0" err="1" smtClean="0">
                <a:solidFill>
                  <a:schemeClr val="folHlink"/>
                </a:solidFill>
                <a:latin typeface="+mj-lt"/>
              </a:rPr>
              <a:t>phổi</a:t>
            </a:r>
            <a:r>
              <a:rPr lang="en-US" sz="2800" dirty="0" smtClean="0">
                <a:solidFill>
                  <a:schemeClr val="folHlink"/>
                </a:solidFill>
                <a:latin typeface="+mj-lt"/>
              </a:rPr>
              <a:t> </a:t>
            </a:r>
            <a:r>
              <a:rPr lang="en-US" sz="2800" dirty="0" err="1" smtClean="0">
                <a:solidFill>
                  <a:schemeClr val="folHlink"/>
                </a:solidFill>
                <a:latin typeface="+mj-lt"/>
              </a:rPr>
              <a:t>cấp</a:t>
            </a:r>
            <a:r>
              <a:rPr lang="en-US" sz="2800" dirty="0" smtClean="0">
                <a:solidFill>
                  <a:schemeClr val="folHlink"/>
                </a:solidFill>
                <a:latin typeface="+mj-lt"/>
              </a:rPr>
              <a:t> </a:t>
            </a:r>
            <a:r>
              <a:rPr lang="en-US" sz="2800" dirty="0" err="1" smtClean="0">
                <a:solidFill>
                  <a:schemeClr val="folHlink"/>
                </a:solidFill>
                <a:latin typeface="+mj-lt"/>
              </a:rPr>
              <a:t>nơi</a:t>
            </a:r>
            <a:r>
              <a:rPr lang="en-US" sz="2800" dirty="0" smtClean="0">
                <a:solidFill>
                  <a:schemeClr val="folHlink"/>
                </a:solidFill>
                <a:latin typeface="+mj-lt"/>
              </a:rPr>
              <a:t> </a:t>
            </a:r>
            <a:r>
              <a:rPr lang="en-US" sz="2800" dirty="0" err="1" smtClean="0">
                <a:solidFill>
                  <a:schemeClr val="folHlink"/>
                </a:solidFill>
                <a:latin typeface="+mj-lt"/>
              </a:rPr>
              <a:t>cao</a:t>
            </a:r>
            <a:r>
              <a:rPr lang="en-US" sz="2800" dirty="0" smtClean="0">
                <a:solidFill>
                  <a:schemeClr val="folHlink"/>
                </a:solidFill>
                <a:latin typeface="+mj-lt"/>
              </a:rPr>
              <a:t> </a:t>
            </a:r>
            <a:r>
              <a:rPr lang="en-US" sz="2800" dirty="0" err="1" smtClean="0">
                <a:solidFill>
                  <a:schemeClr val="folHlink"/>
                </a:solidFill>
                <a:latin typeface="+mj-lt"/>
              </a:rPr>
              <a:t>độ</a:t>
            </a:r>
            <a:endParaRPr lang="en-US" sz="2800" dirty="0" smtClean="0">
              <a:solidFill>
                <a:schemeClr val="folHlink"/>
              </a:solidFill>
              <a:latin typeface="+mj-lt"/>
            </a:endParaRPr>
          </a:p>
          <a:p>
            <a:pPr marL="365760" lvl="1" indent="0">
              <a:buNone/>
            </a:pPr>
            <a:r>
              <a:rPr lang="en-US" sz="2800" dirty="0" smtClean="0">
                <a:solidFill>
                  <a:schemeClr val="folHlink"/>
                </a:solidFill>
                <a:latin typeface="+mj-lt"/>
              </a:rPr>
              <a:t>Do </a:t>
            </a:r>
            <a:r>
              <a:rPr lang="en-US" sz="2800" dirty="0" err="1" smtClean="0">
                <a:solidFill>
                  <a:schemeClr val="folHlink"/>
                </a:solidFill>
                <a:latin typeface="+mj-lt"/>
              </a:rPr>
              <a:t>thần</a:t>
            </a:r>
            <a:r>
              <a:rPr lang="en-US" sz="2800" dirty="0" smtClean="0">
                <a:solidFill>
                  <a:schemeClr val="folHlink"/>
                </a:solidFill>
                <a:latin typeface="+mj-lt"/>
              </a:rPr>
              <a:t> </a:t>
            </a:r>
            <a:r>
              <a:rPr lang="en-US" sz="2800" dirty="0" err="1" smtClean="0">
                <a:solidFill>
                  <a:schemeClr val="folHlink"/>
                </a:solidFill>
                <a:latin typeface="+mj-lt"/>
              </a:rPr>
              <a:t>kinh</a:t>
            </a:r>
            <a:r>
              <a:rPr lang="en-US" sz="2800" dirty="0" smtClean="0">
                <a:solidFill>
                  <a:schemeClr val="folHlink"/>
                </a:solidFill>
                <a:latin typeface="+mj-lt"/>
              </a:rPr>
              <a:t> (</a:t>
            </a:r>
            <a:r>
              <a:rPr lang="en-US" sz="2800" dirty="0" err="1" smtClean="0">
                <a:solidFill>
                  <a:schemeClr val="folHlink"/>
                </a:solidFill>
                <a:latin typeface="+mj-lt"/>
              </a:rPr>
              <a:t>chấn</a:t>
            </a:r>
            <a:r>
              <a:rPr lang="en-US" sz="2800" dirty="0" smtClean="0">
                <a:solidFill>
                  <a:schemeClr val="folHlink"/>
                </a:solidFill>
                <a:latin typeface="+mj-lt"/>
              </a:rPr>
              <a:t> </a:t>
            </a:r>
            <a:r>
              <a:rPr lang="en-US" sz="2800" dirty="0" err="1" smtClean="0">
                <a:solidFill>
                  <a:schemeClr val="folHlink"/>
                </a:solidFill>
                <a:latin typeface="+mj-lt"/>
              </a:rPr>
              <a:t>thương</a:t>
            </a:r>
            <a:r>
              <a:rPr lang="en-US" sz="2800" dirty="0" smtClean="0">
                <a:solidFill>
                  <a:schemeClr val="folHlink"/>
                </a:solidFill>
                <a:latin typeface="+mj-lt"/>
              </a:rPr>
              <a:t> </a:t>
            </a:r>
            <a:r>
              <a:rPr lang="en-US" sz="2800" dirty="0" err="1" smtClean="0">
                <a:solidFill>
                  <a:schemeClr val="folHlink"/>
                </a:solidFill>
                <a:latin typeface="+mj-lt"/>
              </a:rPr>
              <a:t>hệ</a:t>
            </a:r>
            <a:r>
              <a:rPr lang="en-US" sz="2800" dirty="0" smtClean="0">
                <a:solidFill>
                  <a:schemeClr val="folHlink"/>
                </a:solidFill>
                <a:latin typeface="+mj-lt"/>
              </a:rPr>
              <a:t> </a:t>
            </a:r>
            <a:r>
              <a:rPr lang="en-US" sz="2800" dirty="0" err="1" smtClean="0">
                <a:solidFill>
                  <a:schemeClr val="folHlink"/>
                </a:solidFill>
                <a:latin typeface="+mj-lt"/>
              </a:rPr>
              <a:t>thần</a:t>
            </a:r>
            <a:r>
              <a:rPr lang="en-US" sz="2800" dirty="0" smtClean="0">
                <a:solidFill>
                  <a:schemeClr val="folHlink"/>
                </a:solidFill>
                <a:latin typeface="+mj-lt"/>
              </a:rPr>
              <a:t> </a:t>
            </a:r>
            <a:r>
              <a:rPr lang="en-US" sz="2800" dirty="0" err="1" smtClean="0">
                <a:solidFill>
                  <a:schemeClr val="folHlink"/>
                </a:solidFill>
                <a:latin typeface="+mj-lt"/>
              </a:rPr>
              <a:t>kinh</a:t>
            </a:r>
            <a:r>
              <a:rPr lang="en-US" sz="2800" dirty="0" smtClean="0">
                <a:solidFill>
                  <a:schemeClr val="folHlink"/>
                </a:solidFill>
                <a:latin typeface="+mj-lt"/>
              </a:rPr>
              <a:t> </a:t>
            </a:r>
            <a:r>
              <a:rPr lang="en-US" sz="2800" dirty="0" err="1" smtClean="0">
                <a:solidFill>
                  <a:schemeClr val="folHlink"/>
                </a:solidFill>
                <a:latin typeface="+mj-lt"/>
              </a:rPr>
              <a:t>trung</a:t>
            </a:r>
            <a:r>
              <a:rPr lang="en-US" sz="2800" dirty="0" smtClean="0">
                <a:solidFill>
                  <a:schemeClr val="folHlink"/>
                </a:solidFill>
                <a:latin typeface="+mj-lt"/>
              </a:rPr>
              <a:t> </a:t>
            </a:r>
            <a:r>
              <a:rPr lang="en-US" sz="2800" dirty="0" err="1" smtClean="0">
                <a:solidFill>
                  <a:schemeClr val="folHlink"/>
                </a:solidFill>
                <a:latin typeface="+mj-lt"/>
              </a:rPr>
              <a:t>ương</a:t>
            </a:r>
            <a:r>
              <a:rPr lang="en-US" sz="2800" dirty="0" smtClean="0">
                <a:solidFill>
                  <a:schemeClr val="folHlink"/>
                </a:solidFill>
                <a:latin typeface="+mj-lt"/>
              </a:rPr>
              <a:t>, </a:t>
            </a:r>
            <a:r>
              <a:rPr lang="en-US" sz="2800" dirty="0" err="1" smtClean="0">
                <a:solidFill>
                  <a:schemeClr val="folHlink"/>
                </a:solidFill>
                <a:latin typeface="+mj-lt"/>
              </a:rPr>
              <a:t>xuất</a:t>
            </a:r>
            <a:r>
              <a:rPr lang="en-US" sz="2800" dirty="0" smtClean="0">
                <a:solidFill>
                  <a:schemeClr val="folHlink"/>
                </a:solidFill>
                <a:latin typeface="+mj-lt"/>
              </a:rPr>
              <a:t> </a:t>
            </a:r>
            <a:r>
              <a:rPr lang="en-US" sz="2800" dirty="0" err="1" smtClean="0">
                <a:solidFill>
                  <a:schemeClr val="folHlink"/>
                </a:solidFill>
                <a:latin typeface="+mj-lt"/>
              </a:rPr>
              <a:t>huyết</a:t>
            </a:r>
            <a:r>
              <a:rPr lang="en-US" sz="2800" dirty="0" smtClean="0">
                <a:solidFill>
                  <a:schemeClr val="folHlink"/>
                </a:solidFill>
                <a:latin typeface="+mj-lt"/>
              </a:rPr>
              <a:t> </a:t>
            </a:r>
            <a:r>
              <a:rPr lang="en-US" sz="2800" dirty="0" err="1" smtClean="0">
                <a:solidFill>
                  <a:schemeClr val="folHlink"/>
                </a:solidFill>
                <a:latin typeface="+mj-lt"/>
              </a:rPr>
              <a:t>dưới</a:t>
            </a:r>
            <a:r>
              <a:rPr lang="en-US" sz="2800" dirty="0" smtClean="0">
                <a:solidFill>
                  <a:schemeClr val="folHlink"/>
                </a:solidFill>
                <a:latin typeface="+mj-lt"/>
              </a:rPr>
              <a:t> </a:t>
            </a:r>
            <a:r>
              <a:rPr lang="en-US" sz="2800" dirty="0" err="1" smtClean="0">
                <a:solidFill>
                  <a:schemeClr val="folHlink"/>
                </a:solidFill>
                <a:latin typeface="+mj-lt"/>
              </a:rPr>
              <a:t>nhện</a:t>
            </a:r>
            <a:r>
              <a:rPr lang="en-US" sz="2800" dirty="0" smtClean="0">
                <a:solidFill>
                  <a:schemeClr val="folHlink"/>
                </a:solidFill>
                <a:latin typeface="+mj-lt"/>
              </a:rPr>
              <a:t>)</a:t>
            </a:r>
          </a:p>
          <a:p>
            <a:pPr marL="365760" lvl="1" indent="0">
              <a:buNone/>
            </a:pPr>
            <a:r>
              <a:rPr lang="en-US" sz="2800" dirty="0" err="1" smtClean="0">
                <a:solidFill>
                  <a:schemeClr val="folHlink"/>
                </a:solidFill>
                <a:latin typeface="+mj-lt"/>
              </a:rPr>
              <a:t>Ngộ</a:t>
            </a:r>
            <a:r>
              <a:rPr lang="en-US" sz="2800" dirty="0" smtClean="0">
                <a:solidFill>
                  <a:schemeClr val="folHlink"/>
                </a:solidFill>
                <a:latin typeface="+mj-lt"/>
              </a:rPr>
              <a:t> </a:t>
            </a:r>
            <a:r>
              <a:rPr lang="en-US" sz="2800" dirty="0" err="1" smtClean="0">
                <a:solidFill>
                  <a:schemeClr val="folHlink"/>
                </a:solidFill>
                <a:latin typeface="+mj-lt"/>
              </a:rPr>
              <a:t>độc</a:t>
            </a:r>
            <a:r>
              <a:rPr lang="en-US" sz="2800" dirty="0" smtClean="0">
                <a:solidFill>
                  <a:schemeClr val="folHlink"/>
                </a:solidFill>
                <a:latin typeface="+mj-lt"/>
              </a:rPr>
              <a:t> heroin</a:t>
            </a:r>
          </a:p>
          <a:p>
            <a:pPr marL="365760" lvl="1" indent="0">
              <a:buNone/>
            </a:pPr>
            <a:r>
              <a:rPr lang="en-US" sz="2800" dirty="0" err="1" smtClean="0">
                <a:solidFill>
                  <a:schemeClr val="folHlink"/>
                </a:solidFill>
                <a:latin typeface="+mj-lt"/>
              </a:rPr>
              <a:t>Sản</a:t>
            </a:r>
            <a:r>
              <a:rPr lang="en-US" sz="2800" dirty="0" smtClean="0">
                <a:solidFill>
                  <a:schemeClr val="folHlink"/>
                </a:solidFill>
                <a:latin typeface="+mj-lt"/>
              </a:rPr>
              <a:t> </a:t>
            </a:r>
            <a:r>
              <a:rPr lang="en-US" sz="2800" dirty="0" err="1" smtClean="0">
                <a:solidFill>
                  <a:schemeClr val="folHlink"/>
                </a:solidFill>
                <a:latin typeface="+mj-lt"/>
              </a:rPr>
              <a:t>giật</a:t>
            </a:r>
            <a:endParaRPr lang="en-US" sz="2800" dirty="0" smtClean="0">
              <a:solidFill>
                <a:schemeClr val="folHlink"/>
              </a:solidFill>
              <a:latin typeface="+mj-lt"/>
            </a:endParaRPr>
          </a:p>
          <a:p>
            <a:pPr marL="365760" lvl="1" indent="0">
              <a:buNone/>
            </a:pPr>
            <a:r>
              <a:rPr lang="en-US" sz="2800" dirty="0" err="1" smtClean="0">
                <a:solidFill>
                  <a:schemeClr val="folHlink"/>
                </a:solidFill>
                <a:latin typeface="+mj-lt"/>
              </a:rPr>
              <a:t>Hậu</a:t>
            </a:r>
            <a:r>
              <a:rPr lang="en-US" sz="2800" dirty="0" smtClean="0">
                <a:solidFill>
                  <a:schemeClr val="folHlink"/>
                </a:solidFill>
                <a:latin typeface="+mj-lt"/>
              </a:rPr>
              <a:t> </a:t>
            </a:r>
            <a:r>
              <a:rPr lang="en-US" sz="2800" dirty="0" err="1" smtClean="0">
                <a:solidFill>
                  <a:schemeClr val="folHlink"/>
                </a:solidFill>
                <a:latin typeface="+mj-lt"/>
              </a:rPr>
              <a:t>gây</a:t>
            </a:r>
            <a:r>
              <a:rPr lang="en-US" sz="2800" dirty="0" smtClean="0">
                <a:solidFill>
                  <a:schemeClr val="folHlink"/>
                </a:solidFill>
                <a:latin typeface="+mj-lt"/>
              </a:rPr>
              <a:t> </a:t>
            </a:r>
            <a:r>
              <a:rPr lang="en-US" sz="2800" dirty="0" err="1" smtClean="0">
                <a:solidFill>
                  <a:schemeClr val="folHlink"/>
                </a:solidFill>
                <a:latin typeface="+mj-lt"/>
              </a:rPr>
              <a:t>mê</a:t>
            </a:r>
            <a:endParaRPr lang="en-US" sz="2800" dirty="0" smtClean="0">
              <a:solidFill>
                <a:schemeClr val="folHlink"/>
              </a:solidFill>
              <a:latin typeface="+mj-lt"/>
            </a:endParaRPr>
          </a:p>
        </p:txBody>
      </p:sp>
    </p:spTree>
    <p:extLst>
      <p:ext uri="{BB962C8B-B14F-4D97-AF65-F5344CB8AC3E}">
        <p14:creationId xmlns:p14="http://schemas.microsoft.com/office/powerpoint/2010/main" val="1591506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Health Fitness 16x9">
  <a:themeElements>
    <a:clrScheme name="HealthFitness">
      <a:dk1>
        <a:srgbClr val="595959"/>
      </a:dk1>
      <a:lt1>
        <a:sysClr val="window" lastClr="FFFFFF"/>
      </a:lt1>
      <a:dk2>
        <a:srgbClr val="000000"/>
      </a:dk2>
      <a:lt2>
        <a:srgbClr val="DDDDDD"/>
      </a:lt2>
      <a:accent1>
        <a:srgbClr val="87A91B"/>
      </a:accent1>
      <a:accent2>
        <a:srgbClr val="FBCE11"/>
      </a:accent2>
      <a:accent3>
        <a:srgbClr val="446ED8"/>
      </a:accent3>
      <a:accent4>
        <a:srgbClr val="9D22E2"/>
      </a:accent4>
      <a:accent5>
        <a:srgbClr val="FE9E00"/>
      </a:accent5>
      <a:accent6>
        <a:srgbClr val="DF5327"/>
      </a:accent6>
      <a:hlink>
        <a:srgbClr val="446ED8"/>
      </a:hlink>
      <a:folHlink>
        <a:srgbClr val="82828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15_4109default" id="{E728D685-11FC-4812-BA85-57AC6F9C9F40}" vid="{BC4E008B-95FF-4815-904E-143A8EDFC1D4}"/>
    </a:ext>
  </a:extLst>
</a:theme>
</file>

<file path=ppt/theme/theme2.xml><?xml version="1.0" encoding="utf-8"?>
<a:theme xmlns:a="http://schemas.openxmlformats.org/drawingml/2006/main" name="Office Theme">
  <a:themeElements>
    <a:clrScheme name="HealthFitness">
      <a:dk1>
        <a:srgbClr val="595959"/>
      </a:dk1>
      <a:lt1>
        <a:sysClr val="window" lastClr="FFFFFF"/>
      </a:lt1>
      <a:dk2>
        <a:srgbClr val="000000"/>
      </a:dk2>
      <a:lt2>
        <a:srgbClr val="DDDDDD"/>
      </a:lt2>
      <a:accent1>
        <a:srgbClr val="87A91B"/>
      </a:accent1>
      <a:accent2>
        <a:srgbClr val="FBCE11"/>
      </a:accent2>
      <a:accent3>
        <a:srgbClr val="446ED8"/>
      </a:accent3>
      <a:accent4>
        <a:srgbClr val="9D22E2"/>
      </a:accent4>
      <a:accent5>
        <a:srgbClr val="FE9E00"/>
      </a:accent5>
      <a:accent6>
        <a:srgbClr val="DF5327"/>
      </a:accent6>
      <a:hlink>
        <a:srgbClr val="446ED8"/>
      </a:hlink>
      <a:folHlink>
        <a:srgbClr val="828282"/>
      </a:folHlink>
    </a:clrScheme>
    <a:fontScheme name="Calibri Light">
      <a:majorFont>
        <a:latin typeface="Calibri Light"/>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HealthFitness">
      <a:dk1>
        <a:srgbClr val="595959"/>
      </a:dk1>
      <a:lt1>
        <a:sysClr val="window" lastClr="FFFFFF"/>
      </a:lt1>
      <a:dk2>
        <a:srgbClr val="000000"/>
      </a:dk2>
      <a:lt2>
        <a:srgbClr val="DDDDDD"/>
      </a:lt2>
      <a:accent1>
        <a:srgbClr val="87A91B"/>
      </a:accent1>
      <a:accent2>
        <a:srgbClr val="FBCE11"/>
      </a:accent2>
      <a:accent3>
        <a:srgbClr val="446ED8"/>
      </a:accent3>
      <a:accent4>
        <a:srgbClr val="9D22E2"/>
      </a:accent4>
      <a:accent5>
        <a:srgbClr val="FE9E00"/>
      </a:accent5>
      <a:accent6>
        <a:srgbClr val="DF5327"/>
      </a:accent6>
      <a:hlink>
        <a:srgbClr val="446ED8"/>
      </a:hlink>
      <a:folHlink>
        <a:srgbClr val="828282"/>
      </a:folHlink>
    </a:clrScheme>
    <a:fontScheme name="Calibri Light">
      <a:majorFont>
        <a:latin typeface="Calibri Light"/>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1582066</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Add this template to your fitness routine. It features a title slide with  3 photos:  a person lifting weights and two runners, which promotes the idea of exercise, and an apple and tape measure to promote weight management and healthy eating. Use the photos as is or replace them with your own. Content slides in this presentation include a chart, table, and SmartArt graphic for details such as types of exercises, muscles affected, and calories burned. This template is appropriate for fitness trainers, health club operators, athletes, lifestyle coaches, and weight management counselors. This presentation is in widescreen (16X9) format.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2012-06-18T11:54:00+00:00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TermInfo xmlns="http://schemas.microsoft.com/office/infopath/2007/PartnerControls">
          <TermName xmlns="http://schemas.microsoft.com/office/infopath/2007/PartnerControls">Templates 15</TermName>
          <TermId xmlns="http://schemas.microsoft.com/office/infopath/2007/PartnerControls">23429aea-cf88-4627-a4f4-d1db26527ca3</TermId>
        </TermInfo>
      </Term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TP102922390</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842959</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MIDDLEEAST\v-harap</DisplayName>
        <AccountId>2800</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TermInfo xmlns="http://schemas.microsoft.com/office/infopath/2007/PartnerControls">
          <TermName xmlns="http://schemas.microsoft.com/office/infopath/2007/PartnerControls">Templates_Release15</TermName>
          <TermId xmlns="http://schemas.microsoft.com/office/infopath/2007/PartnerControls">b1fd5811-3f3d-4639-b3ad-a29d0050f2f8</TermId>
        </TermInfo>
      </Terms>
    </LocalizationTagsTaxHTField0>
    <LocMarketGroupTiers2 xmlns="4873beb7-5857-4685-be1f-d57550cc96cc" xsi:nil="true"/>
  </documentManagement>
</p:properties>
</file>

<file path=customXml/itemProps1.xml><?xml version="1.0" encoding="utf-8"?>
<ds:datastoreItem xmlns:ds="http://schemas.openxmlformats.org/officeDocument/2006/customXml" ds:itemID="{60EB3BA0-388C-4E58-A08B-951C7A9EBDBE}">
  <ds:schemaRefs>
    <ds:schemaRef ds:uri="http://schemas.microsoft.com/sharepoint/v3/contenttype/forms"/>
  </ds:schemaRefs>
</ds:datastoreItem>
</file>

<file path=customXml/itemProps2.xml><?xml version="1.0" encoding="utf-8"?>
<ds:datastoreItem xmlns:ds="http://schemas.openxmlformats.org/officeDocument/2006/customXml" ds:itemID="{E60443B3-C7DE-4426-B8CB-CBD1E475ED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B4F121-6FDC-47A9-8795-2E2B2F2AE289}">
  <ds:schemaRefs>
    <ds:schemaRef ds:uri="http://schemas.microsoft.com/office/2006/documentManagement/types"/>
    <ds:schemaRef ds:uri="http://www.w3.org/XML/1998/namespace"/>
    <ds:schemaRef ds:uri="http://purl.org/dc/terms/"/>
    <ds:schemaRef ds:uri="4873beb7-5857-4685-be1f-d57550cc96cc"/>
    <ds:schemaRef ds:uri="http://schemas.openxmlformats.org/package/2006/metadata/core-properties"/>
    <ds:schemaRef ds:uri="http://schemas.microsoft.com/office/infopath/2007/PartnerControls"/>
    <ds:schemaRef ds:uri="http://purl.org/dc/elements/1.1/"/>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tf02922391</Template>
  <TotalTime>0</TotalTime>
  <Words>3255</Words>
  <Application>Microsoft Office PowerPoint</Application>
  <PresentationFormat>Custom</PresentationFormat>
  <Paragraphs>341</Paragraphs>
  <Slides>51</Slides>
  <Notes>0</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Health Fitness 16x9</vt:lpstr>
      <vt:lpstr>Điều trị phù phổi cấp</vt:lpstr>
      <vt:lpstr>MỤC TIÊU</vt:lpstr>
      <vt:lpstr>ĐỊNH NGHĨA</vt:lpstr>
      <vt:lpstr>3 YẾU TỐ QUAN TRỌNG GIỮ CHO PHỔI ‘KHÔ’</vt:lpstr>
      <vt:lpstr>SLB : CÁC LỰC CỦA STARLING</vt:lpstr>
      <vt:lpstr>PHÙ PHỔI CẤP XUẤT HIỆN KHI </vt:lpstr>
      <vt:lpstr>PowerPoint Presentation</vt:lpstr>
      <vt:lpstr>PowerPoint Presentation</vt:lpstr>
      <vt:lpstr>PowerPoint Presentation</vt:lpstr>
      <vt:lpstr>PowerPoint Presentation</vt:lpstr>
      <vt:lpstr>PowerPoint Presentation</vt:lpstr>
      <vt:lpstr>PowerPoint Presentation</vt:lpstr>
      <vt:lpstr>PHÙ PHỔI CẤP DO TIM</vt:lpstr>
      <vt:lpstr>PowerPoint Presentation</vt:lpstr>
      <vt:lpstr>PowerPoint Presentation</vt:lpstr>
      <vt:lpstr>PowerPoint Presentation</vt:lpstr>
      <vt:lpstr>PowerPoint Presentation</vt:lpstr>
      <vt:lpstr>PowerPoint Presentation</vt:lpstr>
      <vt:lpstr>PowerPoint Presentation</vt:lpstr>
      <vt:lpstr>4- XQ NGỰC THẲNG</vt:lpstr>
      <vt:lpstr>PowerPoint Presentation</vt:lpstr>
      <vt:lpstr>PowerPoint Presentation</vt:lpstr>
      <vt:lpstr>PowerPoint Presentation</vt:lpstr>
      <vt:lpstr>PowerPoint Presentation</vt:lpstr>
      <vt:lpstr>PowerPoint Presentation</vt:lpstr>
      <vt:lpstr>BNP – b-TYPE NATRIURETIC PEPTID</vt:lpstr>
      <vt:lpstr>CHẨN ĐOÁN PHÂN BIỆT</vt:lpstr>
      <vt:lpstr>PowerPoint Presentation</vt:lpstr>
      <vt:lpstr>ĐIỀU TRỊ</vt:lpstr>
      <vt:lpstr>ĐIỀU TRỊ</vt:lpstr>
      <vt:lpstr>PowerPoint Presentation</vt:lpstr>
      <vt:lpstr>PowerPoint Presentation</vt:lpstr>
      <vt:lpstr>THUỐC </vt:lpstr>
      <vt:lpstr>NITROGLYCERINE</vt:lpstr>
      <vt:lpstr>LỢI TIỂU</vt:lpstr>
      <vt:lpstr>MORPHINE SULFATE</vt:lpstr>
      <vt:lpstr>NESIRITIDE</vt:lpstr>
      <vt:lpstr>ỨC CHẾ MEN CHUYỂN</vt:lpstr>
      <vt:lpstr>NITROPRUSSIDE SODIUM</vt:lpstr>
      <vt:lpstr>CATECHOLAMINES</vt:lpstr>
      <vt:lpstr>DOBUTAMINE</vt:lpstr>
      <vt:lpstr>DOPAMINE</vt:lpstr>
      <vt:lpstr>NOREPINEPHRINE</vt:lpstr>
      <vt:lpstr>PHOSPHODIESTERASE INHIBITORS MILRINONE, AMRINONE - INODILATORS</vt:lpstr>
      <vt:lpstr>CALCIUM SENSITIZER : LEVOMISENDAN INODILATOR</vt:lpstr>
      <vt:lpstr>DIGITALIS</vt:lpstr>
      <vt:lpstr>SIÊU LỌC</vt:lpstr>
      <vt:lpstr>Các biện pháp hổ trợ cơ học : LEFT VENTRICULAR ASSIST DEVICE – INTRA AORTIC BALLOON PUMP </vt:lpstr>
      <vt:lpstr>PowerPoint Presentation</vt:lpstr>
      <vt:lpstr>ĐIỀU TRỊ NGUYÊN NHÂN</vt:lpstr>
      <vt:lpstr>KẾT LUẬN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2017-09-11T14:07:50Z</dcterms:created>
  <dcterms:modified xsi:type="dcterms:W3CDTF">2020-08-31T07:42:18Z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21565;#Templates 15|23429aea-cf88-4627-a4f4-d1db26527ca3</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22519;#Templates_Release15|b1fd5811-3f3d-4639-b3ad-a29d0050f2f8</vt:lpwstr>
  </property>
  <property fmtid="{D5CDD505-2E9C-101B-9397-08002B2CF9AE}" pid="6" name="ScenarioTags">
    <vt:lpwstr/>
  </property>
  <property fmtid="{D5CDD505-2E9C-101B-9397-08002B2CF9AE}" pid="7" name="CampaignTags">
    <vt:lpwstr/>
  </property>
</Properties>
</file>